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7"/>
  </p:notesMasterIdLst>
  <p:sldIdLst>
    <p:sldId id="258" r:id="rId5"/>
    <p:sldId id="305" r:id="rId6"/>
    <p:sldId id="270" r:id="rId7"/>
    <p:sldId id="274" r:id="rId8"/>
    <p:sldId id="302" r:id="rId9"/>
    <p:sldId id="303" r:id="rId10"/>
    <p:sldId id="306" r:id="rId11"/>
    <p:sldId id="271" r:id="rId12"/>
    <p:sldId id="310" r:id="rId13"/>
    <p:sldId id="311" r:id="rId14"/>
    <p:sldId id="279" r:id="rId15"/>
    <p:sldId id="314" r:id="rId16"/>
    <p:sldId id="315" r:id="rId17"/>
    <p:sldId id="316" r:id="rId18"/>
    <p:sldId id="317" r:id="rId19"/>
    <p:sldId id="318" r:id="rId20"/>
    <p:sldId id="319" r:id="rId21"/>
    <p:sldId id="320" r:id="rId22"/>
    <p:sldId id="312" r:id="rId23"/>
    <p:sldId id="322" r:id="rId24"/>
    <p:sldId id="299" r:id="rId25"/>
    <p:sldId id="278" r:id="rId26"/>
  </p:sldIdLst>
  <p:sldSz cx="12192000" cy="6858000"/>
  <p:notesSz cx="6888163" cy="10020300"/>
  <p:defaultTextStyle>
    <a:defPPr rtl="0">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8EB4"/>
    <a:srgbClr val="7C94BA"/>
    <a:srgbClr val="59698F"/>
    <a:srgbClr val="4A66AC"/>
    <a:srgbClr val="829BBF"/>
    <a:srgbClr val="6E84A9"/>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803" autoAdjust="0"/>
    <p:restoredTop sz="94598" autoAdjust="0"/>
  </p:normalViewPr>
  <p:slideViewPr>
    <p:cSldViewPr snapToGrid="0">
      <p:cViewPr varScale="1">
        <p:scale>
          <a:sx n="84" d="100"/>
          <a:sy n="84" d="100"/>
        </p:scale>
        <p:origin x="102" y="462"/>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84871" cy="502755"/>
          </a:xfrm>
          <a:prstGeom prst="rect">
            <a:avLst/>
          </a:prstGeom>
        </p:spPr>
        <p:txBody>
          <a:bodyPr vert="horz" lIns="96616" tIns="48308" rIns="96616" bIns="48308" rtlCol="0"/>
          <a:lstStyle>
            <a:lvl1pPr algn="l">
              <a:defRPr sz="1300"/>
            </a:lvl1pPr>
          </a:lstStyle>
          <a:p>
            <a:pPr rtl="0"/>
            <a:endParaRPr lang="en-US" dirty="0"/>
          </a:p>
        </p:txBody>
      </p:sp>
      <p:sp>
        <p:nvSpPr>
          <p:cNvPr id="3" name="Espace réservé de la date 2"/>
          <p:cNvSpPr>
            <a:spLocks noGrp="1"/>
          </p:cNvSpPr>
          <p:nvPr>
            <p:ph type="dt" idx="1"/>
          </p:nvPr>
        </p:nvSpPr>
        <p:spPr>
          <a:xfrm>
            <a:off x="3901698" y="0"/>
            <a:ext cx="2984871" cy="502755"/>
          </a:xfrm>
          <a:prstGeom prst="rect">
            <a:avLst/>
          </a:prstGeom>
        </p:spPr>
        <p:txBody>
          <a:bodyPr vert="horz" lIns="96616" tIns="48308" rIns="96616" bIns="48308" rtlCol="0"/>
          <a:lstStyle>
            <a:lvl1pPr algn="r">
              <a:defRPr sz="1300"/>
            </a:lvl1pPr>
          </a:lstStyle>
          <a:p>
            <a:pPr rtl="0"/>
            <a:fld id="{BDD72BFF-3F96-44AE-8522-A17182D64D33}" type="datetimeFigureOut">
              <a:rPr lang="en-US" smtClean="0"/>
              <a:t>7/11/2026</a:t>
            </a:fld>
            <a:endParaRPr lang="en-US" dirty="0"/>
          </a:p>
        </p:txBody>
      </p:sp>
      <p:sp>
        <p:nvSpPr>
          <p:cNvPr id="4" name="Espace réservé de l’image des diapositives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6616" tIns="48308" rIns="96616" bIns="48308" rtlCol="0" anchor="ctr"/>
          <a:lstStyle/>
          <a:p>
            <a:pPr rtl="0"/>
            <a:endParaRPr lang="en-US" dirty="0"/>
          </a:p>
        </p:txBody>
      </p:sp>
      <p:sp>
        <p:nvSpPr>
          <p:cNvPr id="5" name="Espace réservé des commentaires 4"/>
          <p:cNvSpPr>
            <a:spLocks noGrp="1"/>
          </p:cNvSpPr>
          <p:nvPr>
            <p:ph type="body" sz="quarter" idx="3"/>
          </p:nvPr>
        </p:nvSpPr>
        <p:spPr>
          <a:xfrm>
            <a:off x="688817" y="4822269"/>
            <a:ext cx="5510530" cy="3945493"/>
          </a:xfrm>
          <a:prstGeom prst="rect">
            <a:avLst/>
          </a:prstGeom>
        </p:spPr>
        <p:txBody>
          <a:bodyPr vert="horz" lIns="96616" tIns="48308" rIns="96616" bIns="48308" rtlCol="0"/>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6" name="Espace réservé du pied de page 5"/>
          <p:cNvSpPr>
            <a:spLocks noGrp="1"/>
          </p:cNvSpPr>
          <p:nvPr>
            <p:ph type="ftr" sz="quarter" idx="4"/>
          </p:nvPr>
        </p:nvSpPr>
        <p:spPr>
          <a:xfrm>
            <a:off x="0" y="9517547"/>
            <a:ext cx="2984871" cy="502754"/>
          </a:xfrm>
          <a:prstGeom prst="rect">
            <a:avLst/>
          </a:prstGeom>
        </p:spPr>
        <p:txBody>
          <a:bodyPr vert="horz" lIns="96616" tIns="48308" rIns="96616" bIns="48308" rtlCol="0" anchor="b"/>
          <a:lstStyle>
            <a:lvl1pPr algn="l">
              <a:defRPr sz="1300"/>
            </a:lvl1pPr>
          </a:lstStyle>
          <a:p>
            <a:pPr rtl="0"/>
            <a:endParaRPr lang="en-US" dirty="0"/>
          </a:p>
        </p:txBody>
      </p:sp>
      <p:sp>
        <p:nvSpPr>
          <p:cNvPr id="7" name="Espace réservé du numéro de diapositive 6"/>
          <p:cNvSpPr>
            <a:spLocks noGrp="1"/>
          </p:cNvSpPr>
          <p:nvPr>
            <p:ph type="sldNum" sz="quarter" idx="5"/>
          </p:nvPr>
        </p:nvSpPr>
        <p:spPr>
          <a:xfrm>
            <a:off x="3901698" y="9517547"/>
            <a:ext cx="2984871" cy="502754"/>
          </a:xfrm>
          <a:prstGeom prst="rect">
            <a:avLst/>
          </a:prstGeom>
        </p:spPr>
        <p:txBody>
          <a:bodyPr vert="horz" lIns="96616" tIns="48308" rIns="96616" bIns="48308" rtlCol="0" anchor="b"/>
          <a:lstStyle>
            <a:lvl1pPr algn="r">
              <a:defRPr sz="1300"/>
            </a:lvl1pPr>
          </a:lstStyle>
          <a:p>
            <a:pPr rtl="0"/>
            <a:fld id="{FCC73610-CCBA-4806-B040-7AF4F8229BA0}" type="slidenum">
              <a:rPr lang="en-US" smtClean="0"/>
              <a:t>‹N°›</a:t>
            </a:fld>
            <a:endParaRPr lang="en-US" dirty="0"/>
          </a:p>
        </p:txBody>
      </p:sp>
    </p:spTree>
    <p:extLst>
      <p:ext uri="{BB962C8B-B14F-4D97-AF65-F5344CB8AC3E}">
        <p14:creationId xmlns:p14="http://schemas.microsoft.com/office/powerpoint/2010/main" val="3420535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commentaires 2"/>
          <p:cNvSpPr>
            <a:spLocks noGrp="1"/>
          </p:cNvSpPr>
          <p:nvPr>
            <p:ph type="body" idx="1"/>
          </p:nvPr>
        </p:nvSpPr>
        <p:spPr/>
        <p:txBody>
          <a:bodyPr rtlCol="0"/>
          <a:lstStyle/>
          <a:p>
            <a:pPr defTabSz="966155">
              <a:defRPr/>
            </a:pPr>
            <a:endParaRPr lang="en-US" dirty="0"/>
          </a:p>
        </p:txBody>
      </p:sp>
      <p:sp>
        <p:nvSpPr>
          <p:cNvPr id="4" name="Espace réservé du numéro de diapositive 3"/>
          <p:cNvSpPr>
            <a:spLocks noGrp="1"/>
          </p:cNvSpPr>
          <p:nvPr>
            <p:ph type="sldNum" sz="quarter" idx="5"/>
          </p:nvPr>
        </p:nvSpPr>
        <p:spPr/>
        <p:txBody>
          <a:bodyPr rtlCol="0"/>
          <a:lstStyle/>
          <a:p>
            <a:pPr rtl="0"/>
            <a:fld id="{63155276-2114-4288-A537-379EA644CDBE}" type="slidenum">
              <a:rPr lang="en-US" smtClean="0"/>
              <a:t>1</a:t>
            </a:fld>
            <a:endParaRPr lang="en-US" dirty="0"/>
          </a:p>
        </p:txBody>
      </p:sp>
    </p:spTree>
    <p:extLst>
      <p:ext uri="{BB962C8B-B14F-4D97-AF65-F5344CB8AC3E}">
        <p14:creationId xmlns:p14="http://schemas.microsoft.com/office/powerpoint/2010/main" val="8983480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re">
    <p:spTree>
      <p:nvGrpSpPr>
        <p:cNvPr id="1" name=""/>
        <p:cNvGrpSpPr/>
        <p:nvPr/>
      </p:nvGrpSpPr>
      <p:grpSpPr>
        <a:xfrm>
          <a:off x="0" y="0"/>
          <a:ext cx="0" cy="0"/>
          <a:chOff x="0" y="0"/>
          <a:chExt cx="0" cy="0"/>
        </a:xfrm>
      </p:grpSpPr>
      <p:sp>
        <p:nvSpPr>
          <p:cNvPr id="6" name="Espace réservé d’image 5">
            <a:extLst>
              <a:ext uri="{FF2B5EF4-FFF2-40B4-BE49-F238E27FC236}">
                <a16:creationId xmlns:a16="http://schemas.microsoft.com/office/drawing/2014/main" id="{8A832F76-EEF5-410D-B6F4-8650AC675FE5}"/>
              </a:ext>
            </a:extLst>
          </p:cNvPr>
          <p:cNvSpPr>
            <a:spLocks noGrp="1"/>
          </p:cNvSpPr>
          <p:nvPr>
            <p:ph type="pic" sz="quarter" idx="14"/>
          </p:nvPr>
        </p:nvSpPr>
        <p:spPr>
          <a:xfrm>
            <a:off x="-10160" y="-10160"/>
            <a:ext cx="12198985" cy="6877685"/>
          </a:xfrm>
          <a:custGeom>
            <a:avLst/>
            <a:gdLst>
              <a:gd name="connsiteX0" fmla="*/ 0 w 12188825"/>
              <a:gd name="connsiteY0" fmla="*/ 0 h 6868160"/>
              <a:gd name="connsiteX1" fmla="*/ 12188825 w 12188825"/>
              <a:gd name="connsiteY1" fmla="*/ 0 h 6868160"/>
              <a:gd name="connsiteX2" fmla="*/ 12188825 w 12188825"/>
              <a:gd name="connsiteY2" fmla="*/ 6868160 h 6868160"/>
              <a:gd name="connsiteX3" fmla="*/ 0 w 12188825"/>
              <a:gd name="connsiteY3" fmla="*/ 6868160 h 6868160"/>
              <a:gd name="connsiteX4" fmla="*/ 0 w 12188825"/>
              <a:gd name="connsiteY4" fmla="*/ 0 h 6868160"/>
              <a:gd name="connsiteX0" fmla="*/ 10160 w 12198985"/>
              <a:gd name="connsiteY0" fmla="*/ 0 h 6868160"/>
              <a:gd name="connsiteX1" fmla="*/ 12198985 w 12198985"/>
              <a:gd name="connsiteY1" fmla="*/ 0 h 6868160"/>
              <a:gd name="connsiteX2" fmla="*/ 12198985 w 12198985"/>
              <a:gd name="connsiteY2" fmla="*/ 6868160 h 6868160"/>
              <a:gd name="connsiteX3" fmla="*/ 10160 w 12198985"/>
              <a:gd name="connsiteY3" fmla="*/ 6868160 h 6868160"/>
              <a:gd name="connsiteX4" fmla="*/ 0 w 12198985"/>
              <a:gd name="connsiteY4" fmla="*/ 528320 h 6868160"/>
              <a:gd name="connsiteX5" fmla="*/ 10160 w 12198985"/>
              <a:gd name="connsiteY5" fmla="*/ 0 h 6868160"/>
              <a:gd name="connsiteX0" fmla="*/ 10160 w 12198985"/>
              <a:gd name="connsiteY0" fmla="*/ 0 h 6868160"/>
              <a:gd name="connsiteX1" fmla="*/ 12198985 w 12198985"/>
              <a:gd name="connsiteY1" fmla="*/ 0 h 6868160"/>
              <a:gd name="connsiteX2" fmla="*/ 12198985 w 12198985"/>
              <a:gd name="connsiteY2" fmla="*/ 6868160 h 6868160"/>
              <a:gd name="connsiteX3" fmla="*/ 10160 w 12198985"/>
              <a:gd name="connsiteY3" fmla="*/ 6868160 h 6868160"/>
              <a:gd name="connsiteX4" fmla="*/ 0 w 12198985"/>
              <a:gd name="connsiteY4" fmla="*/ 528320 h 6868160"/>
              <a:gd name="connsiteX5" fmla="*/ 10160 w 12198985"/>
              <a:gd name="connsiteY5" fmla="*/ 0 h 6868160"/>
              <a:gd name="connsiteX0" fmla="*/ 292064 w 12480889"/>
              <a:gd name="connsiteY0" fmla="*/ 0 h 6868160"/>
              <a:gd name="connsiteX1" fmla="*/ 12480889 w 12480889"/>
              <a:gd name="connsiteY1" fmla="*/ 0 h 6868160"/>
              <a:gd name="connsiteX2" fmla="*/ 12480889 w 12480889"/>
              <a:gd name="connsiteY2" fmla="*/ 6868160 h 6868160"/>
              <a:gd name="connsiteX3" fmla="*/ 292064 w 12480889"/>
              <a:gd name="connsiteY3" fmla="*/ 6868160 h 6868160"/>
              <a:gd name="connsiteX4" fmla="*/ 4996144 w 12480889"/>
              <a:gd name="connsiteY4" fmla="*/ 1727200 h 6868160"/>
              <a:gd name="connsiteX5" fmla="*/ 281904 w 12480889"/>
              <a:gd name="connsiteY5" fmla="*/ 528320 h 6868160"/>
              <a:gd name="connsiteX6" fmla="*/ 292064 w 12480889"/>
              <a:gd name="connsiteY6" fmla="*/ 0 h 6868160"/>
              <a:gd name="connsiteX0" fmla="*/ 292064 w 12480889"/>
              <a:gd name="connsiteY0" fmla="*/ 0 h 6868160"/>
              <a:gd name="connsiteX1" fmla="*/ 12480889 w 12480889"/>
              <a:gd name="connsiteY1" fmla="*/ 0 h 6868160"/>
              <a:gd name="connsiteX2" fmla="*/ 12480889 w 12480889"/>
              <a:gd name="connsiteY2" fmla="*/ 6868160 h 6868160"/>
              <a:gd name="connsiteX3" fmla="*/ 292064 w 12480889"/>
              <a:gd name="connsiteY3" fmla="*/ 6868160 h 6868160"/>
              <a:gd name="connsiteX4" fmla="*/ 4996144 w 12480889"/>
              <a:gd name="connsiteY4" fmla="*/ 1727200 h 6868160"/>
              <a:gd name="connsiteX5" fmla="*/ 281904 w 12480889"/>
              <a:gd name="connsiteY5" fmla="*/ 528320 h 6868160"/>
              <a:gd name="connsiteX6" fmla="*/ 292064 w 12480889"/>
              <a:gd name="connsiteY6" fmla="*/ 0 h 6868160"/>
              <a:gd name="connsiteX0" fmla="*/ 292064 w 12480889"/>
              <a:gd name="connsiteY0" fmla="*/ 0 h 6868160"/>
              <a:gd name="connsiteX1" fmla="*/ 12480889 w 12480889"/>
              <a:gd name="connsiteY1" fmla="*/ 0 h 6868160"/>
              <a:gd name="connsiteX2" fmla="*/ 12480889 w 12480889"/>
              <a:gd name="connsiteY2" fmla="*/ 6868160 h 6868160"/>
              <a:gd name="connsiteX3" fmla="*/ 292064 w 12480889"/>
              <a:gd name="connsiteY3" fmla="*/ 6868160 h 6868160"/>
              <a:gd name="connsiteX4" fmla="*/ 4996144 w 12480889"/>
              <a:gd name="connsiteY4" fmla="*/ 1727200 h 6868160"/>
              <a:gd name="connsiteX5" fmla="*/ 281904 w 12480889"/>
              <a:gd name="connsiteY5" fmla="*/ 528320 h 6868160"/>
              <a:gd name="connsiteX6" fmla="*/ 292064 w 12480889"/>
              <a:gd name="connsiteY6" fmla="*/ 0 h 6868160"/>
              <a:gd name="connsiteX0" fmla="*/ 292064 w 12480889"/>
              <a:gd name="connsiteY0" fmla="*/ 0 h 6868160"/>
              <a:gd name="connsiteX1" fmla="*/ 12480889 w 12480889"/>
              <a:gd name="connsiteY1" fmla="*/ 0 h 6868160"/>
              <a:gd name="connsiteX2" fmla="*/ 12480889 w 12480889"/>
              <a:gd name="connsiteY2" fmla="*/ 6868160 h 6868160"/>
              <a:gd name="connsiteX3" fmla="*/ 292064 w 12480889"/>
              <a:gd name="connsiteY3" fmla="*/ 6868160 h 6868160"/>
              <a:gd name="connsiteX4" fmla="*/ 4996144 w 12480889"/>
              <a:gd name="connsiteY4" fmla="*/ 1727200 h 6868160"/>
              <a:gd name="connsiteX5" fmla="*/ 281904 w 12480889"/>
              <a:gd name="connsiteY5" fmla="*/ 528320 h 6868160"/>
              <a:gd name="connsiteX6" fmla="*/ 292064 w 12480889"/>
              <a:gd name="connsiteY6" fmla="*/ 0 h 6868160"/>
              <a:gd name="connsiteX0" fmla="*/ 198195 w 12387020"/>
              <a:gd name="connsiteY0" fmla="*/ 0 h 6868160"/>
              <a:gd name="connsiteX1" fmla="*/ 12387020 w 12387020"/>
              <a:gd name="connsiteY1" fmla="*/ 0 h 6868160"/>
              <a:gd name="connsiteX2" fmla="*/ 12387020 w 12387020"/>
              <a:gd name="connsiteY2" fmla="*/ 6868160 h 6868160"/>
              <a:gd name="connsiteX3" fmla="*/ 198195 w 12387020"/>
              <a:gd name="connsiteY3" fmla="*/ 6868160 h 6868160"/>
              <a:gd name="connsiteX4" fmla="*/ 6212915 w 12387020"/>
              <a:gd name="connsiteY4" fmla="*/ 3830320 h 6868160"/>
              <a:gd name="connsiteX5" fmla="*/ 4902275 w 12387020"/>
              <a:gd name="connsiteY5" fmla="*/ 1727200 h 6868160"/>
              <a:gd name="connsiteX6" fmla="*/ 188035 w 12387020"/>
              <a:gd name="connsiteY6" fmla="*/ 528320 h 6868160"/>
              <a:gd name="connsiteX7" fmla="*/ 198195 w 12387020"/>
              <a:gd name="connsiteY7" fmla="*/ 0 h 6868160"/>
              <a:gd name="connsiteX0" fmla="*/ 198195 w 12387020"/>
              <a:gd name="connsiteY0" fmla="*/ 0 h 6868160"/>
              <a:gd name="connsiteX1" fmla="*/ 12387020 w 12387020"/>
              <a:gd name="connsiteY1" fmla="*/ 0 h 6868160"/>
              <a:gd name="connsiteX2" fmla="*/ 12387020 w 12387020"/>
              <a:gd name="connsiteY2" fmla="*/ 6868160 h 6868160"/>
              <a:gd name="connsiteX3" fmla="*/ 198195 w 12387020"/>
              <a:gd name="connsiteY3" fmla="*/ 6868160 h 6868160"/>
              <a:gd name="connsiteX4" fmla="*/ 6212915 w 12387020"/>
              <a:gd name="connsiteY4" fmla="*/ 3830320 h 6868160"/>
              <a:gd name="connsiteX5" fmla="*/ 4902275 w 12387020"/>
              <a:gd name="connsiteY5" fmla="*/ 1727200 h 6868160"/>
              <a:gd name="connsiteX6" fmla="*/ 188035 w 12387020"/>
              <a:gd name="connsiteY6" fmla="*/ 528320 h 6868160"/>
              <a:gd name="connsiteX7" fmla="*/ 198195 w 12387020"/>
              <a:gd name="connsiteY7" fmla="*/ 0 h 6868160"/>
              <a:gd name="connsiteX0" fmla="*/ 235106 w 12423931"/>
              <a:gd name="connsiteY0" fmla="*/ 0 h 7033131"/>
              <a:gd name="connsiteX1" fmla="*/ 12423931 w 12423931"/>
              <a:gd name="connsiteY1" fmla="*/ 0 h 7033131"/>
              <a:gd name="connsiteX2" fmla="*/ 12423931 w 12423931"/>
              <a:gd name="connsiteY2" fmla="*/ 6868160 h 7033131"/>
              <a:gd name="connsiteX3" fmla="*/ 235106 w 12423931"/>
              <a:gd name="connsiteY3" fmla="*/ 6868160 h 7033131"/>
              <a:gd name="connsiteX4" fmla="*/ 4908705 w 12423931"/>
              <a:gd name="connsiteY4" fmla="*/ 6868160 h 7033131"/>
              <a:gd name="connsiteX5" fmla="*/ 6249826 w 12423931"/>
              <a:gd name="connsiteY5" fmla="*/ 3830320 h 7033131"/>
              <a:gd name="connsiteX6" fmla="*/ 4939186 w 12423931"/>
              <a:gd name="connsiteY6" fmla="*/ 1727200 h 7033131"/>
              <a:gd name="connsiteX7" fmla="*/ 224946 w 12423931"/>
              <a:gd name="connsiteY7" fmla="*/ 528320 h 7033131"/>
              <a:gd name="connsiteX8" fmla="*/ 235106 w 12423931"/>
              <a:gd name="connsiteY8" fmla="*/ 0 h 7033131"/>
              <a:gd name="connsiteX0" fmla="*/ 246525 w 12435350"/>
              <a:gd name="connsiteY0" fmla="*/ 0 h 6868309"/>
              <a:gd name="connsiteX1" fmla="*/ 12435350 w 12435350"/>
              <a:gd name="connsiteY1" fmla="*/ 0 h 6868309"/>
              <a:gd name="connsiteX2" fmla="*/ 12435350 w 12435350"/>
              <a:gd name="connsiteY2" fmla="*/ 6868160 h 6868309"/>
              <a:gd name="connsiteX3" fmla="*/ 246525 w 12435350"/>
              <a:gd name="connsiteY3" fmla="*/ 6868160 h 6868309"/>
              <a:gd name="connsiteX4" fmla="*/ 4920124 w 12435350"/>
              <a:gd name="connsiteY4" fmla="*/ 6868160 h 6868309"/>
              <a:gd name="connsiteX5" fmla="*/ 6261245 w 12435350"/>
              <a:gd name="connsiteY5" fmla="*/ 3830320 h 6868309"/>
              <a:gd name="connsiteX6" fmla="*/ 4950605 w 12435350"/>
              <a:gd name="connsiteY6" fmla="*/ 1727200 h 6868309"/>
              <a:gd name="connsiteX7" fmla="*/ 236365 w 12435350"/>
              <a:gd name="connsiteY7" fmla="*/ 528320 h 6868309"/>
              <a:gd name="connsiteX8" fmla="*/ 246525 w 12435350"/>
              <a:gd name="connsiteY8" fmla="*/ 0 h 6868309"/>
              <a:gd name="connsiteX0" fmla="*/ 10160 w 12198985"/>
              <a:gd name="connsiteY0" fmla="*/ 0 h 6868264"/>
              <a:gd name="connsiteX1" fmla="*/ 12198985 w 12198985"/>
              <a:gd name="connsiteY1" fmla="*/ 0 h 6868264"/>
              <a:gd name="connsiteX2" fmla="*/ 12198985 w 12198985"/>
              <a:gd name="connsiteY2" fmla="*/ 6868160 h 6868264"/>
              <a:gd name="connsiteX3" fmla="*/ 10160 w 12198985"/>
              <a:gd name="connsiteY3" fmla="*/ 6868160 h 6868264"/>
              <a:gd name="connsiteX4" fmla="*/ 4683759 w 12198985"/>
              <a:gd name="connsiteY4" fmla="*/ 6868160 h 6868264"/>
              <a:gd name="connsiteX5" fmla="*/ 6024880 w 12198985"/>
              <a:gd name="connsiteY5" fmla="*/ 3830320 h 6868264"/>
              <a:gd name="connsiteX6" fmla="*/ 4714240 w 12198985"/>
              <a:gd name="connsiteY6" fmla="*/ 1727200 h 6868264"/>
              <a:gd name="connsiteX7" fmla="*/ 0 w 12198985"/>
              <a:gd name="connsiteY7" fmla="*/ 528320 h 6868264"/>
              <a:gd name="connsiteX8" fmla="*/ 10160 w 12198985"/>
              <a:gd name="connsiteY8" fmla="*/ 0 h 6868264"/>
              <a:gd name="connsiteX0" fmla="*/ 10160 w 12198985"/>
              <a:gd name="connsiteY0" fmla="*/ 0 h 6868220"/>
              <a:gd name="connsiteX1" fmla="*/ 12198985 w 12198985"/>
              <a:gd name="connsiteY1" fmla="*/ 0 h 6868220"/>
              <a:gd name="connsiteX2" fmla="*/ 12198985 w 12198985"/>
              <a:gd name="connsiteY2" fmla="*/ 6868160 h 6868220"/>
              <a:gd name="connsiteX3" fmla="*/ 3220085 w 12198985"/>
              <a:gd name="connsiteY3" fmla="*/ 6487160 h 6868220"/>
              <a:gd name="connsiteX4" fmla="*/ 4683759 w 12198985"/>
              <a:gd name="connsiteY4" fmla="*/ 6868160 h 6868220"/>
              <a:gd name="connsiteX5" fmla="*/ 6024880 w 12198985"/>
              <a:gd name="connsiteY5" fmla="*/ 3830320 h 6868220"/>
              <a:gd name="connsiteX6" fmla="*/ 4714240 w 12198985"/>
              <a:gd name="connsiteY6" fmla="*/ 1727200 h 6868220"/>
              <a:gd name="connsiteX7" fmla="*/ 0 w 12198985"/>
              <a:gd name="connsiteY7" fmla="*/ 528320 h 6868220"/>
              <a:gd name="connsiteX8" fmla="*/ 10160 w 12198985"/>
              <a:gd name="connsiteY8" fmla="*/ 0 h 6868220"/>
              <a:gd name="connsiteX0" fmla="*/ 10160 w 12198985"/>
              <a:gd name="connsiteY0" fmla="*/ 0 h 6868160"/>
              <a:gd name="connsiteX1" fmla="*/ 12198985 w 12198985"/>
              <a:gd name="connsiteY1" fmla="*/ 0 h 6868160"/>
              <a:gd name="connsiteX2" fmla="*/ 12198985 w 12198985"/>
              <a:gd name="connsiteY2" fmla="*/ 6868160 h 6868160"/>
              <a:gd name="connsiteX3" fmla="*/ 3220085 w 12198985"/>
              <a:gd name="connsiteY3" fmla="*/ 6487160 h 6868160"/>
              <a:gd name="connsiteX4" fmla="*/ 6102984 w 12198985"/>
              <a:gd name="connsiteY4" fmla="*/ 5829935 h 6868160"/>
              <a:gd name="connsiteX5" fmla="*/ 6024880 w 12198985"/>
              <a:gd name="connsiteY5" fmla="*/ 3830320 h 6868160"/>
              <a:gd name="connsiteX6" fmla="*/ 4714240 w 12198985"/>
              <a:gd name="connsiteY6" fmla="*/ 1727200 h 6868160"/>
              <a:gd name="connsiteX7" fmla="*/ 0 w 12198985"/>
              <a:gd name="connsiteY7" fmla="*/ 528320 h 6868160"/>
              <a:gd name="connsiteX8" fmla="*/ 10160 w 12198985"/>
              <a:gd name="connsiteY8" fmla="*/ 0 h 6868160"/>
              <a:gd name="connsiteX0" fmla="*/ 10160 w 12198985"/>
              <a:gd name="connsiteY0" fmla="*/ 0 h 6877685"/>
              <a:gd name="connsiteX1" fmla="*/ 12198985 w 12198985"/>
              <a:gd name="connsiteY1" fmla="*/ 0 h 6877685"/>
              <a:gd name="connsiteX2" fmla="*/ 12198985 w 12198985"/>
              <a:gd name="connsiteY2" fmla="*/ 6868160 h 6877685"/>
              <a:gd name="connsiteX3" fmla="*/ 4553585 w 12198985"/>
              <a:gd name="connsiteY3" fmla="*/ 6877685 h 6877685"/>
              <a:gd name="connsiteX4" fmla="*/ 6102984 w 12198985"/>
              <a:gd name="connsiteY4" fmla="*/ 5829935 h 6877685"/>
              <a:gd name="connsiteX5" fmla="*/ 6024880 w 12198985"/>
              <a:gd name="connsiteY5" fmla="*/ 3830320 h 6877685"/>
              <a:gd name="connsiteX6" fmla="*/ 4714240 w 12198985"/>
              <a:gd name="connsiteY6" fmla="*/ 1727200 h 6877685"/>
              <a:gd name="connsiteX7" fmla="*/ 0 w 12198985"/>
              <a:gd name="connsiteY7" fmla="*/ 528320 h 6877685"/>
              <a:gd name="connsiteX8" fmla="*/ 10160 w 12198985"/>
              <a:gd name="connsiteY8" fmla="*/ 0 h 6877685"/>
              <a:gd name="connsiteX0" fmla="*/ 10160 w 12198985"/>
              <a:gd name="connsiteY0" fmla="*/ 0 h 6877685"/>
              <a:gd name="connsiteX1" fmla="*/ 12198985 w 12198985"/>
              <a:gd name="connsiteY1" fmla="*/ 0 h 6877685"/>
              <a:gd name="connsiteX2" fmla="*/ 12198985 w 12198985"/>
              <a:gd name="connsiteY2" fmla="*/ 6868160 h 6877685"/>
              <a:gd name="connsiteX3" fmla="*/ 4553585 w 12198985"/>
              <a:gd name="connsiteY3" fmla="*/ 6877685 h 6877685"/>
              <a:gd name="connsiteX4" fmla="*/ 6102984 w 12198985"/>
              <a:gd name="connsiteY4" fmla="*/ 5829935 h 6877685"/>
              <a:gd name="connsiteX5" fmla="*/ 6024880 w 12198985"/>
              <a:gd name="connsiteY5" fmla="*/ 3830320 h 6877685"/>
              <a:gd name="connsiteX6" fmla="*/ 4714240 w 12198985"/>
              <a:gd name="connsiteY6" fmla="*/ 1727200 h 6877685"/>
              <a:gd name="connsiteX7" fmla="*/ 0 w 12198985"/>
              <a:gd name="connsiteY7" fmla="*/ 528320 h 6877685"/>
              <a:gd name="connsiteX8" fmla="*/ 10160 w 12198985"/>
              <a:gd name="connsiteY8" fmla="*/ 0 h 6877685"/>
              <a:gd name="connsiteX0" fmla="*/ 10160 w 12198985"/>
              <a:gd name="connsiteY0" fmla="*/ 0 h 6877685"/>
              <a:gd name="connsiteX1" fmla="*/ 12198985 w 12198985"/>
              <a:gd name="connsiteY1" fmla="*/ 0 h 6877685"/>
              <a:gd name="connsiteX2" fmla="*/ 12198985 w 12198985"/>
              <a:gd name="connsiteY2" fmla="*/ 6868160 h 6877685"/>
              <a:gd name="connsiteX3" fmla="*/ 4553585 w 12198985"/>
              <a:gd name="connsiteY3" fmla="*/ 6877685 h 6877685"/>
              <a:gd name="connsiteX4" fmla="*/ 6102984 w 12198985"/>
              <a:gd name="connsiteY4" fmla="*/ 5829935 h 6877685"/>
              <a:gd name="connsiteX5" fmla="*/ 6024880 w 12198985"/>
              <a:gd name="connsiteY5" fmla="*/ 3830320 h 6877685"/>
              <a:gd name="connsiteX6" fmla="*/ 4714240 w 12198985"/>
              <a:gd name="connsiteY6" fmla="*/ 1727200 h 6877685"/>
              <a:gd name="connsiteX7" fmla="*/ 0 w 12198985"/>
              <a:gd name="connsiteY7" fmla="*/ 528320 h 6877685"/>
              <a:gd name="connsiteX8" fmla="*/ 10160 w 12198985"/>
              <a:gd name="connsiteY8" fmla="*/ 0 h 6877685"/>
              <a:gd name="connsiteX0" fmla="*/ 10160 w 12198985"/>
              <a:gd name="connsiteY0" fmla="*/ 0 h 6877685"/>
              <a:gd name="connsiteX1" fmla="*/ 12198985 w 12198985"/>
              <a:gd name="connsiteY1" fmla="*/ 0 h 6877685"/>
              <a:gd name="connsiteX2" fmla="*/ 12198985 w 12198985"/>
              <a:gd name="connsiteY2" fmla="*/ 6868160 h 6877685"/>
              <a:gd name="connsiteX3" fmla="*/ 4553585 w 12198985"/>
              <a:gd name="connsiteY3" fmla="*/ 6877685 h 6877685"/>
              <a:gd name="connsiteX4" fmla="*/ 6122034 w 12198985"/>
              <a:gd name="connsiteY4" fmla="*/ 5839460 h 6877685"/>
              <a:gd name="connsiteX5" fmla="*/ 6024880 w 12198985"/>
              <a:gd name="connsiteY5" fmla="*/ 3830320 h 6877685"/>
              <a:gd name="connsiteX6" fmla="*/ 4714240 w 12198985"/>
              <a:gd name="connsiteY6" fmla="*/ 1727200 h 6877685"/>
              <a:gd name="connsiteX7" fmla="*/ 0 w 12198985"/>
              <a:gd name="connsiteY7" fmla="*/ 528320 h 6877685"/>
              <a:gd name="connsiteX8" fmla="*/ 10160 w 12198985"/>
              <a:gd name="connsiteY8" fmla="*/ 0 h 6877685"/>
              <a:gd name="connsiteX0" fmla="*/ 10160 w 12198985"/>
              <a:gd name="connsiteY0" fmla="*/ 0 h 6877685"/>
              <a:gd name="connsiteX1" fmla="*/ 12198985 w 12198985"/>
              <a:gd name="connsiteY1" fmla="*/ 0 h 6877685"/>
              <a:gd name="connsiteX2" fmla="*/ 12198985 w 12198985"/>
              <a:gd name="connsiteY2" fmla="*/ 6868160 h 6877685"/>
              <a:gd name="connsiteX3" fmla="*/ 4553585 w 12198985"/>
              <a:gd name="connsiteY3" fmla="*/ 6877685 h 6877685"/>
              <a:gd name="connsiteX4" fmla="*/ 6122034 w 12198985"/>
              <a:gd name="connsiteY4" fmla="*/ 5839460 h 6877685"/>
              <a:gd name="connsiteX5" fmla="*/ 6024880 w 12198985"/>
              <a:gd name="connsiteY5" fmla="*/ 3830320 h 6877685"/>
              <a:gd name="connsiteX6" fmla="*/ 4714240 w 12198985"/>
              <a:gd name="connsiteY6" fmla="*/ 1727200 h 6877685"/>
              <a:gd name="connsiteX7" fmla="*/ 0 w 12198985"/>
              <a:gd name="connsiteY7" fmla="*/ 528320 h 6877685"/>
              <a:gd name="connsiteX8" fmla="*/ 10160 w 12198985"/>
              <a:gd name="connsiteY8" fmla="*/ 0 h 6877685"/>
              <a:gd name="connsiteX0" fmla="*/ 10160 w 12198985"/>
              <a:gd name="connsiteY0" fmla="*/ 0 h 6877685"/>
              <a:gd name="connsiteX1" fmla="*/ 12198985 w 12198985"/>
              <a:gd name="connsiteY1" fmla="*/ 0 h 6877685"/>
              <a:gd name="connsiteX2" fmla="*/ 12198985 w 12198985"/>
              <a:gd name="connsiteY2" fmla="*/ 6868160 h 6877685"/>
              <a:gd name="connsiteX3" fmla="*/ 4553585 w 12198985"/>
              <a:gd name="connsiteY3" fmla="*/ 6877685 h 6877685"/>
              <a:gd name="connsiteX4" fmla="*/ 6122034 w 12198985"/>
              <a:gd name="connsiteY4" fmla="*/ 5839460 h 6877685"/>
              <a:gd name="connsiteX5" fmla="*/ 6024880 w 12198985"/>
              <a:gd name="connsiteY5" fmla="*/ 3830320 h 6877685"/>
              <a:gd name="connsiteX6" fmla="*/ 4714240 w 12198985"/>
              <a:gd name="connsiteY6" fmla="*/ 1727200 h 6877685"/>
              <a:gd name="connsiteX7" fmla="*/ 0 w 12198985"/>
              <a:gd name="connsiteY7" fmla="*/ 528320 h 6877685"/>
              <a:gd name="connsiteX8" fmla="*/ 10160 w 12198985"/>
              <a:gd name="connsiteY8" fmla="*/ 0 h 6877685"/>
              <a:gd name="connsiteX0" fmla="*/ 10160 w 12198985"/>
              <a:gd name="connsiteY0" fmla="*/ 0 h 6877685"/>
              <a:gd name="connsiteX1" fmla="*/ 12198985 w 12198985"/>
              <a:gd name="connsiteY1" fmla="*/ 0 h 6877685"/>
              <a:gd name="connsiteX2" fmla="*/ 12198985 w 12198985"/>
              <a:gd name="connsiteY2" fmla="*/ 6868160 h 6877685"/>
              <a:gd name="connsiteX3" fmla="*/ 4553585 w 12198985"/>
              <a:gd name="connsiteY3" fmla="*/ 6877685 h 6877685"/>
              <a:gd name="connsiteX4" fmla="*/ 6122034 w 12198985"/>
              <a:gd name="connsiteY4" fmla="*/ 5839460 h 6877685"/>
              <a:gd name="connsiteX5" fmla="*/ 6024880 w 12198985"/>
              <a:gd name="connsiteY5" fmla="*/ 3830320 h 6877685"/>
              <a:gd name="connsiteX6" fmla="*/ 4714240 w 12198985"/>
              <a:gd name="connsiteY6" fmla="*/ 1727200 h 6877685"/>
              <a:gd name="connsiteX7" fmla="*/ 0 w 12198985"/>
              <a:gd name="connsiteY7" fmla="*/ 528320 h 6877685"/>
              <a:gd name="connsiteX8" fmla="*/ 10160 w 12198985"/>
              <a:gd name="connsiteY8" fmla="*/ 0 h 6877685"/>
              <a:gd name="connsiteX0" fmla="*/ 10160 w 12198985"/>
              <a:gd name="connsiteY0" fmla="*/ 0 h 6877685"/>
              <a:gd name="connsiteX1" fmla="*/ 12198985 w 12198985"/>
              <a:gd name="connsiteY1" fmla="*/ 0 h 6877685"/>
              <a:gd name="connsiteX2" fmla="*/ 12198985 w 12198985"/>
              <a:gd name="connsiteY2" fmla="*/ 6868160 h 6877685"/>
              <a:gd name="connsiteX3" fmla="*/ 4553585 w 12198985"/>
              <a:gd name="connsiteY3" fmla="*/ 6877685 h 6877685"/>
              <a:gd name="connsiteX4" fmla="*/ 6122034 w 12198985"/>
              <a:gd name="connsiteY4" fmla="*/ 5839460 h 6877685"/>
              <a:gd name="connsiteX5" fmla="*/ 6024880 w 12198985"/>
              <a:gd name="connsiteY5" fmla="*/ 3830320 h 6877685"/>
              <a:gd name="connsiteX6" fmla="*/ 4714240 w 12198985"/>
              <a:gd name="connsiteY6" fmla="*/ 1727200 h 6877685"/>
              <a:gd name="connsiteX7" fmla="*/ 0 w 12198985"/>
              <a:gd name="connsiteY7" fmla="*/ 528320 h 6877685"/>
              <a:gd name="connsiteX8" fmla="*/ 10160 w 12198985"/>
              <a:gd name="connsiteY8" fmla="*/ 0 h 687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8985" h="6877685">
                <a:moveTo>
                  <a:pt x="10160" y="0"/>
                </a:moveTo>
                <a:lnTo>
                  <a:pt x="12198985" y="0"/>
                </a:lnTo>
                <a:lnTo>
                  <a:pt x="12198985" y="6868160"/>
                </a:lnTo>
                <a:lnTo>
                  <a:pt x="4553585" y="6877685"/>
                </a:lnTo>
                <a:cubicBezTo>
                  <a:pt x="5419196" y="6578177"/>
                  <a:pt x="5891741" y="6267027"/>
                  <a:pt x="6122034" y="5839460"/>
                </a:cubicBezTo>
                <a:cubicBezTo>
                  <a:pt x="6543462" y="4952153"/>
                  <a:pt x="6071023" y="4359063"/>
                  <a:pt x="6024880" y="3830320"/>
                </a:cubicBezTo>
                <a:cubicBezTo>
                  <a:pt x="5670973" y="2770293"/>
                  <a:pt x="5327227" y="2120053"/>
                  <a:pt x="4714240" y="1727200"/>
                </a:cubicBezTo>
                <a:cubicBezTo>
                  <a:pt x="3371427" y="701040"/>
                  <a:pt x="1339427" y="711200"/>
                  <a:pt x="0" y="528320"/>
                </a:cubicBezTo>
                <a:lnTo>
                  <a:pt x="10160" y="0"/>
                </a:lnTo>
                <a:close/>
              </a:path>
            </a:pathLst>
          </a:custGeom>
          <a:solidFill>
            <a:schemeClr val="accent3"/>
          </a:solidFill>
        </p:spPr>
        <p:txBody>
          <a:bodyPr rtlCol="0"/>
          <a:lstStyle>
            <a:lvl1pPr algn="ctr">
              <a:defRPr/>
            </a:lvl1pPr>
          </a:lstStyle>
          <a:p>
            <a:pPr rtl="0"/>
            <a:endParaRPr lang="en-US" dirty="0"/>
          </a:p>
        </p:txBody>
      </p:sp>
      <p:sp>
        <p:nvSpPr>
          <p:cNvPr id="13" name="Forme libre : Forme 12">
            <a:extLst>
              <a:ext uri="{FF2B5EF4-FFF2-40B4-BE49-F238E27FC236}">
                <a16:creationId xmlns:a16="http://schemas.microsoft.com/office/drawing/2014/main" id="{5E130825-8214-41CD-94C2-B394C8253160}"/>
              </a:ext>
              <a:ext uri="{C183D7F6-B498-43B3-948B-1728B52AA6E4}">
                <adec:decorative xmlns:adec="http://schemas.microsoft.com/office/drawing/2017/decorative" val="1"/>
              </a:ext>
            </a:extLst>
          </p:cNvPr>
          <p:cNvSpPr/>
          <p:nvPr userDrawn="1"/>
        </p:nvSpPr>
        <p:spPr>
          <a:xfrm>
            <a:off x="0" y="529224"/>
            <a:ext cx="6305549" cy="6328777"/>
          </a:xfrm>
          <a:custGeom>
            <a:avLst/>
            <a:gdLst>
              <a:gd name="connsiteX0" fmla="*/ 0 w 4212773"/>
              <a:gd name="connsiteY0" fmla="*/ 0 h 6498740"/>
              <a:gd name="connsiteX1" fmla="*/ 159023 w 4212773"/>
              <a:gd name="connsiteY1" fmla="*/ 12872 h 6498740"/>
              <a:gd name="connsiteX2" fmla="*/ 1697597 w 4212773"/>
              <a:gd name="connsiteY2" fmla="*/ 306418 h 6498740"/>
              <a:gd name="connsiteX3" fmla="*/ 4047822 w 4212773"/>
              <a:gd name="connsiteY3" fmla="*/ 3511272 h 6498740"/>
              <a:gd name="connsiteX4" fmla="*/ 3551503 w 4212773"/>
              <a:gd name="connsiteY4" fmla="*/ 6184235 h 6498740"/>
              <a:gd name="connsiteX5" fmla="*/ 3163159 w 4212773"/>
              <a:gd name="connsiteY5" fmla="*/ 6459073 h 6498740"/>
              <a:gd name="connsiteX6" fmla="*/ 3092077 w 4212773"/>
              <a:gd name="connsiteY6" fmla="*/ 6498740 h 6498740"/>
              <a:gd name="connsiteX7" fmla="*/ 0 w 4212773"/>
              <a:gd name="connsiteY7" fmla="*/ 6498740 h 6498740"/>
              <a:gd name="connsiteX8" fmla="*/ 0 w 4212773"/>
              <a:gd name="connsiteY8" fmla="*/ 0 h 649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2773" h="6498740">
                <a:moveTo>
                  <a:pt x="0" y="0"/>
                </a:moveTo>
                <a:lnTo>
                  <a:pt x="159023" y="12872"/>
                </a:lnTo>
                <a:cubicBezTo>
                  <a:pt x="659101" y="63644"/>
                  <a:pt x="1176498" y="175345"/>
                  <a:pt x="1697597" y="306418"/>
                </a:cubicBezTo>
                <a:cubicBezTo>
                  <a:pt x="3312474" y="712392"/>
                  <a:pt x="3742395" y="1999786"/>
                  <a:pt x="4047822" y="3511272"/>
                </a:cubicBezTo>
                <a:cubicBezTo>
                  <a:pt x="4252232" y="4523358"/>
                  <a:pt x="4422733" y="5443193"/>
                  <a:pt x="3551503" y="6184235"/>
                </a:cubicBezTo>
                <a:cubicBezTo>
                  <a:pt x="3429343" y="6288166"/>
                  <a:pt x="3299185" y="6378784"/>
                  <a:pt x="3163159" y="6459073"/>
                </a:cubicBezTo>
                <a:lnTo>
                  <a:pt x="3092077" y="6498740"/>
                </a:lnTo>
                <a:lnTo>
                  <a:pt x="0" y="6498740"/>
                </a:lnTo>
                <a:lnTo>
                  <a:pt x="0"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6" name="Titre 1">
            <a:extLst>
              <a:ext uri="{FF2B5EF4-FFF2-40B4-BE49-F238E27FC236}">
                <a16:creationId xmlns:a16="http://schemas.microsoft.com/office/drawing/2014/main" id="{04CFC44C-A4AA-47AB-9728-B8557A08454E}"/>
              </a:ext>
            </a:extLst>
          </p:cNvPr>
          <p:cNvSpPr>
            <a:spLocks noGrp="1"/>
          </p:cNvSpPr>
          <p:nvPr>
            <p:ph type="ctrTitle"/>
          </p:nvPr>
        </p:nvSpPr>
        <p:spPr>
          <a:xfrm>
            <a:off x="762000" y="2299787"/>
            <a:ext cx="4572000" cy="2286000"/>
          </a:xfrm>
        </p:spPr>
        <p:txBody>
          <a:bodyPr rtlCol="0">
            <a:normAutofit/>
          </a:bodyPr>
          <a:lstStyle/>
          <a:p>
            <a:pPr algn="l" rtl="0"/>
            <a:endParaRPr lang="en-US" sz="4400" dirty="0"/>
          </a:p>
        </p:txBody>
      </p:sp>
      <p:sp>
        <p:nvSpPr>
          <p:cNvPr id="2" name="Espace réservé de la date 1">
            <a:extLst>
              <a:ext uri="{FF2B5EF4-FFF2-40B4-BE49-F238E27FC236}">
                <a16:creationId xmlns:a16="http://schemas.microsoft.com/office/drawing/2014/main" id="{F00AE8D9-9B42-438E-ADA6-CCFE45788460}"/>
              </a:ext>
            </a:extLst>
          </p:cNvPr>
          <p:cNvSpPr>
            <a:spLocks noGrp="1"/>
          </p:cNvSpPr>
          <p:nvPr>
            <p:ph type="dt" sz="half" idx="10"/>
          </p:nvPr>
        </p:nvSpPr>
        <p:spPr/>
        <p:txBody>
          <a:bodyPr rtlCol="0"/>
          <a:lstStyle/>
          <a:p>
            <a:pPr rtl="0"/>
            <a:r>
              <a:rPr lang="en-US"/>
              <a:t>1/02/2021</a:t>
            </a:r>
            <a:endParaRPr lang="en-US" dirty="0"/>
          </a:p>
        </p:txBody>
      </p:sp>
      <p:sp>
        <p:nvSpPr>
          <p:cNvPr id="15" name="Sous-titre 2">
            <a:extLst>
              <a:ext uri="{FF2B5EF4-FFF2-40B4-BE49-F238E27FC236}">
                <a16:creationId xmlns:a16="http://schemas.microsoft.com/office/drawing/2014/main" id="{09A3AD9C-69B0-4589-A282-947AEF5C9AB0}"/>
              </a:ext>
            </a:extLst>
          </p:cNvPr>
          <p:cNvSpPr>
            <a:spLocks noGrp="1"/>
          </p:cNvSpPr>
          <p:nvPr>
            <p:ph type="subTitle" idx="1"/>
          </p:nvPr>
        </p:nvSpPr>
        <p:spPr>
          <a:xfrm>
            <a:off x="762000" y="4571999"/>
            <a:ext cx="4572000" cy="1524000"/>
          </a:xfrm>
        </p:spPr>
        <p:txBody>
          <a:bodyPr rtlCol="0" anchor="b" anchorCtr="0"/>
          <a:lstStyle>
            <a:lvl1pPr>
              <a:buNone/>
              <a:defRPr/>
            </a:lvl1pPr>
          </a:lstStyle>
          <a:p>
            <a:pPr algn="l" rtl="0"/>
            <a:endParaRPr lang="en-US" dirty="0"/>
          </a:p>
        </p:txBody>
      </p:sp>
      <p:sp>
        <p:nvSpPr>
          <p:cNvPr id="3" name="Espace réservé du pied de page 2">
            <a:extLst>
              <a:ext uri="{FF2B5EF4-FFF2-40B4-BE49-F238E27FC236}">
                <a16:creationId xmlns:a16="http://schemas.microsoft.com/office/drawing/2014/main" id="{C4F792B9-A8AF-4E13-8A25-741E89691EFA}"/>
              </a:ext>
            </a:extLst>
          </p:cNvPr>
          <p:cNvSpPr>
            <a:spLocks noGrp="1"/>
          </p:cNvSpPr>
          <p:nvPr>
            <p:ph type="ftr" sz="quarter" idx="11"/>
          </p:nvPr>
        </p:nvSpPr>
        <p:spPr/>
        <p:txBody>
          <a:bodyPr rtlCol="0"/>
          <a:lstStyle/>
          <a:p>
            <a:pPr rtl="0"/>
            <a:r>
              <a:rPr lang="fr"/>
              <a:t>Exemple de Texte de Pied de page</a:t>
            </a:r>
          </a:p>
        </p:txBody>
      </p:sp>
      <p:sp>
        <p:nvSpPr>
          <p:cNvPr id="4" name="Espace réservé du numéro de diapositive 3">
            <a:extLst>
              <a:ext uri="{FF2B5EF4-FFF2-40B4-BE49-F238E27FC236}">
                <a16:creationId xmlns:a16="http://schemas.microsoft.com/office/drawing/2014/main" id="{533A2CF6-DBC5-4491-B213-B3CD09D3130C}"/>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1410923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_Synthèse">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3D2C5742-73C7-4BB8-A3EC-3EB758A111BC}"/>
              </a:ext>
            </a:extLst>
          </p:cNvPr>
          <p:cNvSpPr>
            <a:spLocks noGrp="1"/>
          </p:cNvSpPr>
          <p:nvPr>
            <p:ph type="title"/>
          </p:nvPr>
        </p:nvSpPr>
        <p:spPr>
          <a:xfrm>
            <a:off x="762000" y="1523997"/>
            <a:ext cx="5334000" cy="1524000"/>
          </a:xfrm>
        </p:spPr>
        <p:txBody>
          <a:bodyPr rtlCol="0">
            <a:normAutofit/>
          </a:bodyPr>
          <a:lstStyle/>
          <a:p>
            <a:pPr rtl="0"/>
            <a:endParaRPr lang="en-US" sz="3200" dirty="0"/>
          </a:p>
        </p:txBody>
      </p:sp>
      <p:sp>
        <p:nvSpPr>
          <p:cNvPr id="12" name="Espace réservé d’image 11">
            <a:extLst>
              <a:ext uri="{FF2B5EF4-FFF2-40B4-BE49-F238E27FC236}">
                <a16:creationId xmlns:a16="http://schemas.microsoft.com/office/drawing/2014/main" id="{D31BD5D5-F76D-4DB4-A86B-AA4CA5CD353B}"/>
              </a:ext>
            </a:extLst>
          </p:cNvPr>
          <p:cNvSpPr>
            <a:spLocks noGrp="1"/>
          </p:cNvSpPr>
          <p:nvPr>
            <p:ph type="pic" sz="quarter" idx="13"/>
          </p:nvPr>
        </p:nvSpPr>
        <p:spPr>
          <a:xfrm>
            <a:off x="6107467" y="0"/>
            <a:ext cx="5820494" cy="2302951"/>
          </a:xfrm>
          <a:custGeom>
            <a:avLst/>
            <a:gdLst>
              <a:gd name="connsiteX0" fmla="*/ 331087 w 5820494"/>
              <a:gd name="connsiteY0" fmla="*/ 0 h 2302951"/>
              <a:gd name="connsiteX1" fmla="*/ 5820494 w 5820494"/>
              <a:gd name="connsiteY1" fmla="*/ 0 h 2302951"/>
              <a:gd name="connsiteX2" fmla="*/ 5709900 w 5820494"/>
              <a:gd name="connsiteY2" fmla="*/ 213766 h 2302951"/>
              <a:gd name="connsiteX3" fmla="*/ 4932484 w 5820494"/>
              <a:gd name="connsiteY3" fmla="*/ 1340037 h 2302951"/>
              <a:gd name="connsiteX4" fmla="*/ 3361811 w 5820494"/>
              <a:gd name="connsiteY4" fmla="*/ 2268288 h 2302951"/>
              <a:gd name="connsiteX5" fmla="*/ 286590 w 5820494"/>
              <a:gd name="connsiteY5" fmla="*/ 1322722 h 2302951"/>
              <a:gd name="connsiteX6" fmla="*/ 251826 w 5820494"/>
              <a:gd name="connsiteY6" fmla="*/ 87954 h 2302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20494" h="2302951">
                <a:moveTo>
                  <a:pt x="331087" y="0"/>
                </a:moveTo>
                <a:lnTo>
                  <a:pt x="5820494" y="0"/>
                </a:lnTo>
                <a:lnTo>
                  <a:pt x="5709900" y="213766"/>
                </a:lnTo>
                <a:cubicBezTo>
                  <a:pt x="5432869" y="711271"/>
                  <a:pt x="5095500" y="1152643"/>
                  <a:pt x="4932484" y="1340037"/>
                </a:cubicBezTo>
                <a:cubicBezTo>
                  <a:pt x="4535940" y="1795562"/>
                  <a:pt x="3997053" y="2167493"/>
                  <a:pt x="3361811" y="2268288"/>
                </a:cubicBezTo>
                <a:cubicBezTo>
                  <a:pt x="2395334" y="2421964"/>
                  <a:pt x="953447" y="2057186"/>
                  <a:pt x="286590" y="1322722"/>
                </a:cubicBezTo>
                <a:cubicBezTo>
                  <a:pt x="-136161" y="857205"/>
                  <a:pt x="-42091" y="443733"/>
                  <a:pt x="251826" y="87954"/>
                </a:cubicBezTo>
                <a:close/>
              </a:path>
            </a:pathLst>
          </a:custGeom>
          <a:solidFill>
            <a:schemeClr val="accent3"/>
          </a:solidFill>
        </p:spPr>
        <p:txBody>
          <a:bodyPr wrap="square" rtlCol="0">
            <a:noAutofit/>
          </a:bodyPr>
          <a:lstStyle/>
          <a:p>
            <a:pPr rtl="0"/>
            <a:endParaRPr lang="en-US" dirty="0"/>
          </a:p>
        </p:txBody>
      </p:sp>
      <p:sp>
        <p:nvSpPr>
          <p:cNvPr id="2" name="Espace réservé de la date 1">
            <a:extLst>
              <a:ext uri="{FF2B5EF4-FFF2-40B4-BE49-F238E27FC236}">
                <a16:creationId xmlns:a16="http://schemas.microsoft.com/office/drawing/2014/main" id="{F00AE8D9-9B42-438E-ADA6-CCFE45788460}"/>
              </a:ext>
            </a:extLst>
          </p:cNvPr>
          <p:cNvSpPr>
            <a:spLocks noGrp="1"/>
          </p:cNvSpPr>
          <p:nvPr>
            <p:ph type="dt" sz="half" idx="10"/>
          </p:nvPr>
        </p:nvSpPr>
        <p:spPr/>
        <p:txBody>
          <a:bodyPr rtlCol="0"/>
          <a:lstStyle/>
          <a:p>
            <a:pPr rtl="0"/>
            <a:r>
              <a:rPr lang="en-US"/>
              <a:t>1/02/2021</a:t>
            </a:r>
            <a:endParaRPr lang="en-US" dirty="0"/>
          </a:p>
        </p:txBody>
      </p:sp>
      <p:sp>
        <p:nvSpPr>
          <p:cNvPr id="8" name="Espace réservé du contenu 2">
            <a:extLst>
              <a:ext uri="{FF2B5EF4-FFF2-40B4-BE49-F238E27FC236}">
                <a16:creationId xmlns:a16="http://schemas.microsoft.com/office/drawing/2014/main" id="{EBDE11C6-AF87-4968-A76C-01F97038AF47}"/>
              </a:ext>
            </a:extLst>
          </p:cNvPr>
          <p:cNvSpPr>
            <a:spLocks noGrp="1"/>
          </p:cNvSpPr>
          <p:nvPr>
            <p:ph idx="1"/>
          </p:nvPr>
        </p:nvSpPr>
        <p:spPr>
          <a:xfrm>
            <a:off x="762000" y="3047999"/>
            <a:ext cx="5334000" cy="3047999"/>
          </a:xfrm>
        </p:spPr>
        <p:txBody>
          <a:bodyPr rtlCol="0">
            <a:normAutofit/>
          </a:bodyPr>
          <a:lstStyle/>
          <a:p>
            <a:pPr marL="0" indent="0" rtl="0">
              <a:buNone/>
            </a:pPr>
            <a:endParaRPr lang="en-US" dirty="0"/>
          </a:p>
        </p:txBody>
      </p:sp>
      <p:sp>
        <p:nvSpPr>
          <p:cNvPr id="3" name="Espace réservé du pied de page 2">
            <a:extLst>
              <a:ext uri="{FF2B5EF4-FFF2-40B4-BE49-F238E27FC236}">
                <a16:creationId xmlns:a16="http://schemas.microsoft.com/office/drawing/2014/main" id="{C4F792B9-A8AF-4E13-8A25-741E89691EFA}"/>
              </a:ext>
            </a:extLst>
          </p:cNvPr>
          <p:cNvSpPr>
            <a:spLocks noGrp="1"/>
          </p:cNvSpPr>
          <p:nvPr>
            <p:ph type="ftr" sz="quarter" idx="11"/>
          </p:nvPr>
        </p:nvSpPr>
        <p:spPr/>
        <p:txBody>
          <a:bodyPr rtlCol="0"/>
          <a:lstStyle/>
          <a:p>
            <a:pPr rtl="0"/>
            <a:r>
              <a:rPr lang="fr"/>
              <a:t>Exemple de Texte de Pied de page</a:t>
            </a:r>
          </a:p>
        </p:txBody>
      </p:sp>
      <p:sp>
        <p:nvSpPr>
          <p:cNvPr id="15" name="Espace réservé d’image 14">
            <a:extLst>
              <a:ext uri="{FF2B5EF4-FFF2-40B4-BE49-F238E27FC236}">
                <a16:creationId xmlns:a16="http://schemas.microsoft.com/office/drawing/2014/main" id="{53546A48-F275-42D1-A2AB-BA54F9390C3D}"/>
              </a:ext>
            </a:extLst>
          </p:cNvPr>
          <p:cNvSpPr>
            <a:spLocks noGrp="1"/>
          </p:cNvSpPr>
          <p:nvPr>
            <p:ph type="pic" sz="quarter" idx="14"/>
          </p:nvPr>
        </p:nvSpPr>
        <p:spPr>
          <a:xfrm>
            <a:off x="8016382" y="3048002"/>
            <a:ext cx="4176866" cy="3809998"/>
          </a:xfrm>
          <a:custGeom>
            <a:avLst/>
            <a:gdLst>
              <a:gd name="connsiteX0" fmla="*/ 2183095 w 4176866"/>
              <a:gd name="connsiteY0" fmla="*/ 18 h 3809998"/>
              <a:gd name="connsiteX1" fmla="*/ 3425027 w 4176866"/>
              <a:gd name="connsiteY1" fmla="*/ 1440807 h 3809998"/>
              <a:gd name="connsiteX2" fmla="*/ 3480109 w 4176866"/>
              <a:gd name="connsiteY2" fmla="*/ 1517585 h 3809998"/>
              <a:gd name="connsiteX3" fmla="*/ 4110688 w 4176866"/>
              <a:gd name="connsiteY3" fmla="*/ 2402159 h 3809998"/>
              <a:gd name="connsiteX4" fmla="*/ 4176866 w 4176866"/>
              <a:gd name="connsiteY4" fmla="*/ 2587346 h 3809998"/>
              <a:gd name="connsiteX5" fmla="*/ 4176866 w 4176866"/>
              <a:gd name="connsiteY5" fmla="*/ 3809998 h 3809998"/>
              <a:gd name="connsiteX6" fmla="*/ 4077743 w 4176866"/>
              <a:gd name="connsiteY6" fmla="*/ 3809998 h 3809998"/>
              <a:gd name="connsiteX7" fmla="*/ 892220 w 4176866"/>
              <a:gd name="connsiteY7" fmla="*/ 3809998 h 3809998"/>
              <a:gd name="connsiteX8" fmla="*/ 840654 w 4176866"/>
              <a:gd name="connsiteY8" fmla="*/ 3790763 h 3809998"/>
              <a:gd name="connsiteX9" fmla="*/ 5750 w 4176866"/>
              <a:gd name="connsiteY9" fmla="*/ 2913921 h 3809998"/>
              <a:gd name="connsiteX10" fmla="*/ 819614 w 4176866"/>
              <a:gd name="connsiteY10" fmla="*/ 1008105 h 3809998"/>
              <a:gd name="connsiteX11" fmla="*/ 2183095 w 4176866"/>
              <a:gd name="connsiteY11" fmla="*/ 18 h 380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76866" h="3809998">
                <a:moveTo>
                  <a:pt x="2183095" y="18"/>
                </a:moveTo>
                <a:cubicBezTo>
                  <a:pt x="2652021" y="-4644"/>
                  <a:pt x="3095337" y="947177"/>
                  <a:pt x="3425027" y="1440807"/>
                </a:cubicBezTo>
                <a:cubicBezTo>
                  <a:pt x="3436611" y="1458213"/>
                  <a:pt x="3455517" y="1484324"/>
                  <a:pt x="3480109" y="1517585"/>
                </a:cubicBezTo>
                <a:cubicBezTo>
                  <a:pt x="3682056" y="1791449"/>
                  <a:pt x="3954543" y="2043338"/>
                  <a:pt x="4110688" y="2402159"/>
                </a:cubicBezTo>
                <a:lnTo>
                  <a:pt x="4176866" y="2587346"/>
                </a:lnTo>
                <a:lnTo>
                  <a:pt x="4176866" y="3809998"/>
                </a:lnTo>
                <a:lnTo>
                  <a:pt x="4077743" y="3809998"/>
                </a:lnTo>
                <a:lnTo>
                  <a:pt x="892220" y="3809998"/>
                </a:lnTo>
                <a:lnTo>
                  <a:pt x="840654" y="3790763"/>
                </a:lnTo>
                <a:cubicBezTo>
                  <a:pt x="487978" y="3656636"/>
                  <a:pt x="58498" y="3454097"/>
                  <a:pt x="5750" y="2913921"/>
                </a:cubicBezTo>
                <a:cubicBezTo>
                  <a:pt x="-64577" y="2192439"/>
                  <a:pt x="527932" y="1403503"/>
                  <a:pt x="819614" y="1008105"/>
                </a:cubicBezTo>
                <a:cubicBezTo>
                  <a:pt x="1190771" y="504837"/>
                  <a:pt x="1667013" y="5308"/>
                  <a:pt x="2183095" y="18"/>
                </a:cubicBezTo>
                <a:close/>
              </a:path>
            </a:pathLst>
          </a:custGeom>
          <a:solidFill>
            <a:schemeClr val="accent3"/>
          </a:solidFill>
        </p:spPr>
        <p:txBody>
          <a:bodyPr wrap="square" rtlCol="0">
            <a:noAutofit/>
          </a:bodyPr>
          <a:lstStyle/>
          <a:p>
            <a:pPr rtl="0"/>
            <a:endParaRPr lang="en-US" dirty="0"/>
          </a:p>
        </p:txBody>
      </p:sp>
      <p:sp>
        <p:nvSpPr>
          <p:cNvPr id="4" name="Espace réservé du numéro de diapositive 3">
            <a:extLst>
              <a:ext uri="{FF2B5EF4-FFF2-40B4-BE49-F238E27FC236}">
                <a16:creationId xmlns:a16="http://schemas.microsoft.com/office/drawing/2014/main" id="{533A2CF6-DBC5-4491-B213-B3CD09D3130C}"/>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412895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3_Fermeture">
    <p:spTree>
      <p:nvGrpSpPr>
        <p:cNvPr id="1" name=""/>
        <p:cNvGrpSpPr/>
        <p:nvPr/>
      </p:nvGrpSpPr>
      <p:grpSpPr>
        <a:xfrm>
          <a:off x="0" y="0"/>
          <a:ext cx="0" cy="0"/>
          <a:chOff x="0" y="0"/>
          <a:chExt cx="0" cy="0"/>
        </a:xfrm>
      </p:grpSpPr>
      <p:sp>
        <p:nvSpPr>
          <p:cNvPr id="8" name="Titre 6">
            <a:extLst>
              <a:ext uri="{FF2B5EF4-FFF2-40B4-BE49-F238E27FC236}">
                <a16:creationId xmlns:a16="http://schemas.microsoft.com/office/drawing/2014/main" id="{1FAA1E16-84B5-4131-9CE1-7C6D43D1E15A}"/>
              </a:ext>
            </a:extLst>
          </p:cNvPr>
          <p:cNvSpPr>
            <a:spLocks noGrp="1"/>
          </p:cNvSpPr>
          <p:nvPr>
            <p:ph type="title"/>
          </p:nvPr>
        </p:nvSpPr>
        <p:spPr>
          <a:xfrm>
            <a:off x="6858000" y="1523990"/>
            <a:ext cx="4572000" cy="1524010"/>
          </a:xfrm>
        </p:spPr>
        <p:txBody>
          <a:bodyPr rtlCol="0" anchor="t" anchorCtr="0">
            <a:normAutofit/>
          </a:bodyPr>
          <a:lstStyle/>
          <a:p>
            <a:pPr rtl="0"/>
            <a:endParaRPr lang="en-US" sz="3200" dirty="0"/>
          </a:p>
        </p:txBody>
      </p:sp>
      <p:sp>
        <p:nvSpPr>
          <p:cNvPr id="11" name="Espace réservé d’image 10">
            <a:extLst>
              <a:ext uri="{FF2B5EF4-FFF2-40B4-BE49-F238E27FC236}">
                <a16:creationId xmlns:a16="http://schemas.microsoft.com/office/drawing/2014/main" id="{35ED8B7F-F797-40AD-8F10-7B52ECFAC8B1}"/>
              </a:ext>
            </a:extLst>
          </p:cNvPr>
          <p:cNvSpPr>
            <a:spLocks noGrp="1"/>
          </p:cNvSpPr>
          <p:nvPr>
            <p:ph type="pic" sz="quarter" idx="13"/>
          </p:nvPr>
        </p:nvSpPr>
        <p:spPr>
          <a:xfrm>
            <a:off x="1" y="762007"/>
            <a:ext cx="5948797" cy="6095979"/>
          </a:xfrm>
          <a:custGeom>
            <a:avLst/>
            <a:gdLst>
              <a:gd name="connsiteX0" fmla="*/ 1573824 w 5948797"/>
              <a:gd name="connsiteY0" fmla="*/ 765 h 6095979"/>
              <a:gd name="connsiteX1" fmla="*/ 2734655 w 5948797"/>
              <a:gd name="connsiteY1" fmla="*/ 238687 h 6095979"/>
              <a:gd name="connsiteX2" fmla="*/ 5668308 w 5948797"/>
              <a:gd name="connsiteY2" fmla="*/ 3639516 h 6095979"/>
              <a:gd name="connsiteX3" fmla="*/ 5937014 w 5948797"/>
              <a:gd name="connsiteY3" fmla="*/ 5865869 h 6095979"/>
              <a:gd name="connsiteX4" fmla="*/ 5948797 w 5948797"/>
              <a:gd name="connsiteY4" fmla="*/ 6095979 h 6095979"/>
              <a:gd name="connsiteX5" fmla="*/ 0 w 5948797"/>
              <a:gd name="connsiteY5" fmla="*/ 6095979 h 6095979"/>
              <a:gd name="connsiteX6" fmla="*/ 0 w 5948797"/>
              <a:gd name="connsiteY6" fmla="*/ 1621650 h 6095979"/>
              <a:gd name="connsiteX7" fmla="*/ 36302 w 5948797"/>
              <a:gd name="connsiteY7" fmla="*/ 1518814 h 6095979"/>
              <a:gd name="connsiteX8" fmla="*/ 287883 w 5948797"/>
              <a:gd name="connsiteY8" fmla="*/ 956872 h 6095979"/>
              <a:gd name="connsiteX9" fmla="*/ 1573824 w 5948797"/>
              <a:gd name="connsiteY9" fmla="*/ 765 h 609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48797" h="6095979">
                <a:moveTo>
                  <a:pt x="1573824" y="765"/>
                </a:moveTo>
                <a:cubicBezTo>
                  <a:pt x="1940182" y="-10734"/>
                  <a:pt x="2329337" y="109280"/>
                  <a:pt x="2734655" y="238687"/>
                </a:cubicBezTo>
                <a:cubicBezTo>
                  <a:pt x="4118236" y="680647"/>
                  <a:pt x="5296689" y="1302752"/>
                  <a:pt x="5668308" y="3639516"/>
                </a:cubicBezTo>
                <a:cubicBezTo>
                  <a:pt x="5788290" y="4393559"/>
                  <a:pt x="5890538" y="5142244"/>
                  <a:pt x="5937014" y="5865869"/>
                </a:cubicBezTo>
                <a:lnTo>
                  <a:pt x="5948797" y="6095979"/>
                </a:lnTo>
                <a:lnTo>
                  <a:pt x="0" y="6095979"/>
                </a:lnTo>
                <a:lnTo>
                  <a:pt x="0" y="1621650"/>
                </a:lnTo>
                <a:lnTo>
                  <a:pt x="36302" y="1518814"/>
                </a:lnTo>
                <a:cubicBezTo>
                  <a:pt x="109797" y="1321982"/>
                  <a:pt x="192747" y="1133640"/>
                  <a:pt x="287883" y="956872"/>
                </a:cubicBezTo>
                <a:cubicBezTo>
                  <a:pt x="669445" y="247734"/>
                  <a:pt x="1102792" y="15549"/>
                  <a:pt x="1573824" y="765"/>
                </a:cubicBezTo>
                <a:close/>
              </a:path>
            </a:pathLst>
          </a:custGeom>
          <a:solidFill>
            <a:schemeClr val="accent3"/>
          </a:solidFill>
        </p:spPr>
        <p:txBody>
          <a:bodyPr wrap="square" rtlCol="0">
            <a:noAutofit/>
          </a:bodyPr>
          <a:lstStyle/>
          <a:p>
            <a:pPr rtl="0"/>
            <a:endParaRPr lang="en-US" dirty="0"/>
          </a:p>
        </p:txBody>
      </p:sp>
      <p:sp>
        <p:nvSpPr>
          <p:cNvPr id="2" name="Espace réservé de la date 1">
            <a:extLst>
              <a:ext uri="{FF2B5EF4-FFF2-40B4-BE49-F238E27FC236}">
                <a16:creationId xmlns:a16="http://schemas.microsoft.com/office/drawing/2014/main" id="{F00AE8D9-9B42-438E-ADA6-CCFE45788460}"/>
              </a:ext>
            </a:extLst>
          </p:cNvPr>
          <p:cNvSpPr>
            <a:spLocks noGrp="1"/>
          </p:cNvSpPr>
          <p:nvPr>
            <p:ph type="dt" sz="half" idx="10"/>
          </p:nvPr>
        </p:nvSpPr>
        <p:spPr/>
        <p:txBody>
          <a:bodyPr rtlCol="0"/>
          <a:lstStyle/>
          <a:p>
            <a:pPr rtl="0"/>
            <a:r>
              <a:rPr lang="en-US"/>
              <a:t>1/02/2021</a:t>
            </a:r>
            <a:endParaRPr lang="en-US" dirty="0"/>
          </a:p>
        </p:txBody>
      </p:sp>
      <p:sp>
        <p:nvSpPr>
          <p:cNvPr id="7" name="Espace réservé du contenu 7">
            <a:extLst>
              <a:ext uri="{FF2B5EF4-FFF2-40B4-BE49-F238E27FC236}">
                <a16:creationId xmlns:a16="http://schemas.microsoft.com/office/drawing/2014/main" id="{3BF507F0-BF7D-45F6-B6FD-A124B9BABA2A}"/>
              </a:ext>
            </a:extLst>
          </p:cNvPr>
          <p:cNvSpPr>
            <a:spLocks noGrp="1"/>
          </p:cNvSpPr>
          <p:nvPr>
            <p:ph idx="1"/>
          </p:nvPr>
        </p:nvSpPr>
        <p:spPr>
          <a:xfrm>
            <a:off x="6858001" y="3048000"/>
            <a:ext cx="4572000" cy="3048001"/>
          </a:xfrm>
        </p:spPr>
        <p:txBody>
          <a:bodyPr vert="horz" lIns="91440" tIns="45720" rIns="91440" bIns="45720" rtlCol="0">
            <a:normAutofit/>
          </a:bodyPr>
          <a:lstStyle/>
          <a:p>
            <a:pPr marL="0" indent="0" rtl="0">
              <a:buNone/>
            </a:pPr>
            <a:endParaRPr lang="en-US" sz="2400" dirty="0"/>
          </a:p>
        </p:txBody>
      </p:sp>
      <p:sp>
        <p:nvSpPr>
          <p:cNvPr id="3" name="Espace réservé du pied de page 2">
            <a:extLst>
              <a:ext uri="{FF2B5EF4-FFF2-40B4-BE49-F238E27FC236}">
                <a16:creationId xmlns:a16="http://schemas.microsoft.com/office/drawing/2014/main" id="{C4F792B9-A8AF-4E13-8A25-741E89691EFA}"/>
              </a:ext>
            </a:extLst>
          </p:cNvPr>
          <p:cNvSpPr>
            <a:spLocks noGrp="1"/>
          </p:cNvSpPr>
          <p:nvPr>
            <p:ph type="ftr" sz="quarter" idx="11"/>
          </p:nvPr>
        </p:nvSpPr>
        <p:spPr/>
        <p:txBody>
          <a:bodyPr rtlCol="0"/>
          <a:lstStyle/>
          <a:p>
            <a:pPr rtl="0"/>
            <a:r>
              <a:rPr lang="fr"/>
              <a:t>Exemple de Texte de Pied de page</a:t>
            </a:r>
          </a:p>
        </p:txBody>
      </p:sp>
      <p:sp>
        <p:nvSpPr>
          <p:cNvPr id="4" name="Espace réservé du numéro de diapositive 3">
            <a:extLst>
              <a:ext uri="{FF2B5EF4-FFF2-40B4-BE49-F238E27FC236}">
                <a16:creationId xmlns:a16="http://schemas.microsoft.com/office/drawing/2014/main" id="{533A2CF6-DBC5-4491-B213-B3CD09D3130C}"/>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
        <p:nvSpPr>
          <p:cNvPr id="6" name="Forme libre : Forme 5">
            <a:extLst>
              <a:ext uri="{FF2B5EF4-FFF2-40B4-BE49-F238E27FC236}">
                <a16:creationId xmlns:a16="http://schemas.microsoft.com/office/drawing/2014/main" id="{F7884FE9-B11F-40BA-879F-2988D7F3697C}"/>
              </a:ext>
              <a:ext uri="{C183D7F6-B498-43B3-948B-1728B52AA6E4}">
                <adec:decorative xmlns:adec="http://schemas.microsoft.com/office/drawing/2017/decorative" val="1"/>
              </a:ext>
            </a:extLst>
          </p:cNvPr>
          <p:cNvSpPr/>
          <p:nvPr userDrawn="1"/>
        </p:nvSpPr>
        <p:spPr>
          <a:xfrm rot="5400000" flipH="1">
            <a:off x="223838" y="538152"/>
            <a:ext cx="6095989" cy="6543686"/>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Tree>
    <p:extLst>
      <p:ext uri="{BB962C8B-B14F-4D97-AF65-F5344CB8AC3E}">
        <p14:creationId xmlns:p14="http://schemas.microsoft.com/office/powerpoint/2010/main" val="3378602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28453A-F2B4-4EDB-B8FA-150267BC1A9A}"/>
              </a:ext>
            </a:extLst>
          </p:cNvPr>
          <p:cNvSpPr>
            <a:spLocks noGrp="1"/>
          </p:cNvSpPr>
          <p:nvPr>
            <p:ph type="title"/>
          </p:nvPr>
        </p:nvSpPr>
        <p:spPr>
          <a:xfrm>
            <a:off x="762000" y="1524000"/>
            <a:ext cx="10668000" cy="3038475"/>
          </a:xfrm>
        </p:spPr>
        <p:txBody>
          <a:bodyPr rtlCol="0" anchor="b"/>
          <a:lstStyle>
            <a:lvl1pPr>
              <a:defRPr sz="6000"/>
            </a:lvl1pPr>
          </a:lstStyle>
          <a:p>
            <a:pPr rtl="0"/>
            <a:r>
              <a:rPr lang="fr"/>
              <a:t>Modifiez le style du titre</a:t>
            </a:r>
          </a:p>
        </p:txBody>
      </p:sp>
      <p:sp>
        <p:nvSpPr>
          <p:cNvPr id="3" name="Espace réservé du texte 2">
            <a:extLst>
              <a:ext uri="{FF2B5EF4-FFF2-40B4-BE49-F238E27FC236}">
                <a16:creationId xmlns:a16="http://schemas.microsoft.com/office/drawing/2014/main" id="{24C46C51-ADF1-48FC-A4D9-38C369E78304}"/>
              </a:ext>
            </a:extLst>
          </p:cNvPr>
          <p:cNvSpPr>
            <a:spLocks noGrp="1"/>
          </p:cNvSpPr>
          <p:nvPr>
            <p:ph type="body" idx="1"/>
          </p:nvPr>
        </p:nvSpPr>
        <p:spPr>
          <a:xfrm>
            <a:off x="762000" y="4589463"/>
            <a:ext cx="10668000" cy="150653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fr"/>
              <a:t>Modifiez les styles du texte</a:t>
            </a:r>
          </a:p>
        </p:txBody>
      </p:sp>
      <p:sp>
        <p:nvSpPr>
          <p:cNvPr id="4" name="Espace réservé de la date 3">
            <a:extLst>
              <a:ext uri="{FF2B5EF4-FFF2-40B4-BE49-F238E27FC236}">
                <a16:creationId xmlns:a16="http://schemas.microsoft.com/office/drawing/2014/main" id="{BEC43B56-4DC7-490B-AEFD-55ED1ECFF82E}"/>
              </a:ext>
            </a:extLst>
          </p:cNvPr>
          <p:cNvSpPr>
            <a:spLocks noGrp="1"/>
          </p:cNvSpPr>
          <p:nvPr>
            <p:ph type="dt" sz="half" idx="10"/>
          </p:nvPr>
        </p:nvSpPr>
        <p:spPr/>
        <p:txBody>
          <a:bodyPr rtlCol="0"/>
          <a:lstStyle/>
          <a:p>
            <a:pPr rtl="0"/>
            <a:r>
              <a:rPr lang="en-US"/>
              <a:t>1/02/2021</a:t>
            </a:r>
            <a:endParaRPr lang="en-US" dirty="0"/>
          </a:p>
        </p:txBody>
      </p:sp>
      <p:sp>
        <p:nvSpPr>
          <p:cNvPr id="5" name="Espace réservé du pied de page 4">
            <a:extLst>
              <a:ext uri="{FF2B5EF4-FFF2-40B4-BE49-F238E27FC236}">
                <a16:creationId xmlns:a16="http://schemas.microsoft.com/office/drawing/2014/main" id="{454738F8-C4B2-41D8-B627-A6DDB24B2D57}"/>
              </a:ext>
            </a:extLst>
          </p:cNvPr>
          <p:cNvSpPr>
            <a:spLocks noGrp="1"/>
          </p:cNvSpPr>
          <p:nvPr>
            <p:ph type="ftr" sz="quarter" idx="11"/>
          </p:nvPr>
        </p:nvSpPr>
        <p:spPr/>
        <p:txBody>
          <a:bodyPr rtlCol="0"/>
          <a:lstStyle/>
          <a:p>
            <a:pPr rtl="0"/>
            <a:r>
              <a:rPr lang="fr"/>
              <a:t>Exemple de Texte de Pied de page</a:t>
            </a:r>
          </a:p>
        </p:txBody>
      </p:sp>
      <p:sp>
        <p:nvSpPr>
          <p:cNvPr id="6" name="Espace réservé du numéro de diapositive 5">
            <a:extLst>
              <a:ext uri="{FF2B5EF4-FFF2-40B4-BE49-F238E27FC236}">
                <a16:creationId xmlns:a16="http://schemas.microsoft.com/office/drawing/2014/main" id="{C4F43D49-23F8-4C4B-9C30-EDC030EE6F7E}"/>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42695222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78DD129-A8C2-419E-B641-6CC90F50732D}"/>
              </a:ext>
            </a:extLst>
          </p:cNvPr>
          <p:cNvSpPr>
            <a:spLocks noGrp="1"/>
          </p:cNvSpPr>
          <p:nvPr>
            <p:ph type="ctrTitle"/>
          </p:nvPr>
        </p:nvSpPr>
        <p:spPr>
          <a:xfrm>
            <a:off x="762000" y="1524000"/>
            <a:ext cx="10668000" cy="2286000"/>
          </a:xfrm>
        </p:spPr>
        <p:txBody>
          <a:bodyPr rtlCol="0" anchor="b"/>
          <a:lstStyle>
            <a:lvl1pPr algn="ctr">
              <a:defRPr sz="6000"/>
            </a:lvl1pPr>
          </a:lstStyle>
          <a:p>
            <a:pPr rtl="0"/>
            <a:r>
              <a:rPr lang="fr"/>
              <a:t>Modifiez le style du titre</a:t>
            </a:r>
          </a:p>
        </p:txBody>
      </p:sp>
      <p:sp>
        <p:nvSpPr>
          <p:cNvPr id="3" name="Sous-titre 2">
            <a:extLst>
              <a:ext uri="{FF2B5EF4-FFF2-40B4-BE49-F238E27FC236}">
                <a16:creationId xmlns:a16="http://schemas.microsoft.com/office/drawing/2014/main" id="{D1B33C04-8A23-4499-A6EF-1D190F0FB38E}"/>
              </a:ext>
            </a:extLst>
          </p:cNvPr>
          <p:cNvSpPr>
            <a:spLocks noGrp="1"/>
          </p:cNvSpPr>
          <p:nvPr>
            <p:ph type="subTitle" idx="1"/>
          </p:nvPr>
        </p:nvSpPr>
        <p:spPr>
          <a:xfrm>
            <a:off x="762000" y="4571999"/>
            <a:ext cx="10668000" cy="1524000"/>
          </a:xfrm>
        </p:spPr>
        <p:txBody>
          <a:bodyPr rtlCol="0"/>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fr"/>
              <a:t>Modifiez le style des sous-titres du masque</a:t>
            </a:r>
          </a:p>
        </p:txBody>
      </p:sp>
      <p:sp>
        <p:nvSpPr>
          <p:cNvPr id="4" name="Espace réservé de la date 3">
            <a:extLst>
              <a:ext uri="{FF2B5EF4-FFF2-40B4-BE49-F238E27FC236}">
                <a16:creationId xmlns:a16="http://schemas.microsoft.com/office/drawing/2014/main" id="{BEFA99FB-5674-4BC5-949F-8D45EC167511}"/>
              </a:ext>
            </a:extLst>
          </p:cNvPr>
          <p:cNvSpPr>
            <a:spLocks noGrp="1"/>
          </p:cNvSpPr>
          <p:nvPr>
            <p:ph type="dt" sz="half" idx="10"/>
          </p:nvPr>
        </p:nvSpPr>
        <p:spPr/>
        <p:txBody>
          <a:bodyPr rtlCol="0"/>
          <a:lstStyle/>
          <a:p>
            <a:pPr rtl="0"/>
            <a:r>
              <a:rPr lang="en-US"/>
              <a:t>1/02/2021</a:t>
            </a:r>
            <a:endParaRPr lang="en-US" dirty="0"/>
          </a:p>
        </p:txBody>
      </p:sp>
      <p:sp>
        <p:nvSpPr>
          <p:cNvPr id="5" name="Espace réservé du pied de page 4">
            <a:extLst>
              <a:ext uri="{FF2B5EF4-FFF2-40B4-BE49-F238E27FC236}">
                <a16:creationId xmlns:a16="http://schemas.microsoft.com/office/drawing/2014/main" id="{0763CF93-DD67-4FE2-8083-864693FE8E7B}"/>
              </a:ext>
            </a:extLst>
          </p:cNvPr>
          <p:cNvSpPr>
            <a:spLocks noGrp="1"/>
          </p:cNvSpPr>
          <p:nvPr>
            <p:ph type="ftr" sz="quarter" idx="11"/>
          </p:nvPr>
        </p:nvSpPr>
        <p:spPr/>
        <p:txBody>
          <a:bodyPr rtlCol="0"/>
          <a:lstStyle/>
          <a:p>
            <a:pPr rtl="0"/>
            <a:r>
              <a:rPr lang="fr"/>
              <a:t>Exemple de Texte de Pied de page</a:t>
            </a:r>
          </a:p>
        </p:txBody>
      </p:sp>
      <p:sp>
        <p:nvSpPr>
          <p:cNvPr id="6" name="Espace réservé du numéro de diapositive 5">
            <a:extLst>
              <a:ext uri="{FF2B5EF4-FFF2-40B4-BE49-F238E27FC236}">
                <a16:creationId xmlns:a16="http://schemas.microsoft.com/office/drawing/2014/main" id="{2F05E934-32B6-44B1-9622-67F30BDA3F3A}"/>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22266384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E5556D-6916-42E6-8820-8A0D328A502B}"/>
              </a:ext>
            </a:extLst>
          </p:cNvPr>
          <p:cNvSpPr>
            <a:spLocks noGrp="1"/>
          </p:cNvSpPr>
          <p:nvPr>
            <p:ph type="title"/>
          </p:nvPr>
        </p:nvSpPr>
        <p:spPr/>
        <p:txBody>
          <a:bodyPr rtlCol="0"/>
          <a:lstStyle/>
          <a:p>
            <a:pPr rtl="0"/>
            <a:r>
              <a:rPr lang="fr"/>
              <a:t>Modifiez le style du titre</a:t>
            </a:r>
          </a:p>
        </p:txBody>
      </p:sp>
      <p:sp>
        <p:nvSpPr>
          <p:cNvPr id="3" name="Espace réservé du contenu 2">
            <a:extLst>
              <a:ext uri="{FF2B5EF4-FFF2-40B4-BE49-F238E27FC236}">
                <a16:creationId xmlns:a16="http://schemas.microsoft.com/office/drawing/2014/main" id="{062747A5-C962-477F-89AA-A32385D57996}"/>
              </a:ext>
            </a:extLst>
          </p:cNvPr>
          <p:cNvSpPr>
            <a:spLocks noGrp="1"/>
          </p:cNvSpPr>
          <p:nvPr>
            <p:ph sz="half" idx="1"/>
          </p:nvPr>
        </p:nvSpPr>
        <p:spPr>
          <a:xfrm>
            <a:off x="762000" y="2285999"/>
            <a:ext cx="5151119" cy="3810001"/>
          </a:xfrm>
        </p:spPr>
        <p:txBody>
          <a:bodyPr rtlCol="0"/>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4" name="Espace réservé du contenu 3">
            <a:extLst>
              <a:ext uri="{FF2B5EF4-FFF2-40B4-BE49-F238E27FC236}">
                <a16:creationId xmlns:a16="http://schemas.microsoft.com/office/drawing/2014/main" id="{0CD08312-30FC-44D8-B2A9-B5CAAD9F066F}"/>
              </a:ext>
            </a:extLst>
          </p:cNvPr>
          <p:cNvSpPr>
            <a:spLocks noGrp="1"/>
          </p:cNvSpPr>
          <p:nvPr>
            <p:ph sz="half" idx="2"/>
          </p:nvPr>
        </p:nvSpPr>
        <p:spPr>
          <a:xfrm>
            <a:off x="6278879" y="2285999"/>
            <a:ext cx="5151121" cy="3810001"/>
          </a:xfrm>
        </p:spPr>
        <p:txBody>
          <a:bodyPr rtlCol="0"/>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5" name="Espace réservé de la date 4">
            <a:extLst>
              <a:ext uri="{FF2B5EF4-FFF2-40B4-BE49-F238E27FC236}">
                <a16:creationId xmlns:a16="http://schemas.microsoft.com/office/drawing/2014/main" id="{DBED84EB-AF90-4F19-A376-0FE5E50F9EA5}"/>
              </a:ext>
            </a:extLst>
          </p:cNvPr>
          <p:cNvSpPr>
            <a:spLocks noGrp="1"/>
          </p:cNvSpPr>
          <p:nvPr>
            <p:ph type="dt" sz="half" idx="10"/>
          </p:nvPr>
        </p:nvSpPr>
        <p:spPr/>
        <p:txBody>
          <a:bodyPr rtlCol="0"/>
          <a:lstStyle/>
          <a:p>
            <a:pPr rtl="0"/>
            <a:r>
              <a:rPr lang="en-US"/>
              <a:t>1/02/2021</a:t>
            </a:r>
            <a:endParaRPr lang="en-US" dirty="0"/>
          </a:p>
        </p:txBody>
      </p:sp>
      <p:sp>
        <p:nvSpPr>
          <p:cNvPr id="6" name="Espace réservé du pied de page 5">
            <a:extLst>
              <a:ext uri="{FF2B5EF4-FFF2-40B4-BE49-F238E27FC236}">
                <a16:creationId xmlns:a16="http://schemas.microsoft.com/office/drawing/2014/main" id="{7B838ED0-2789-41E4-A36E-83F92CA2E84B}"/>
              </a:ext>
            </a:extLst>
          </p:cNvPr>
          <p:cNvSpPr>
            <a:spLocks noGrp="1"/>
          </p:cNvSpPr>
          <p:nvPr>
            <p:ph type="ftr" sz="quarter" idx="11"/>
          </p:nvPr>
        </p:nvSpPr>
        <p:spPr/>
        <p:txBody>
          <a:bodyPr rtlCol="0"/>
          <a:lstStyle/>
          <a:p>
            <a:pPr rtl="0"/>
            <a:r>
              <a:rPr lang="fr"/>
              <a:t>Exemple de Texte de Pied de page</a:t>
            </a:r>
          </a:p>
        </p:txBody>
      </p:sp>
      <p:sp>
        <p:nvSpPr>
          <p:cNvPr id="7" name="Espace réservé du numéro de diapositive 6">
            <a:extLst>
              <a:ext uri="{FF2B5EF4-FFF2-40B4-BE49-F238E27FC236}">
                <a16:creationId xmlns:a16="http://schemas.microsoft.com/office/drawing/2014/main" id="{37221A83-6D60-45F0-9173-5F6D2438BC36}"/>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9701626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re uniquement">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EF2662-CBD1-4498-9B6E-2961F5EF1BFB}"/>
              </a:ext>
            </a:extLst>
          </p:cNvPr>
          <p:cNvSpPr>
            <a:spLocks noGrp="1"/>
          </p:cNvSpPr>
          <p:nvPr>
            <p:ph type="title"/>
          </p:nvPr>
        </p:nvSpPr>
        <p:spPr/>
        <p:txBody>
          <a:bodyPr rtlCol="0"/>
          <a:lstStyle/>
          <a:p>
            <a:pPr rtl="0"/>
            <a:r>
              <a:rPr lang="fr"/>
              <a:t>Modifiez le style du titre</a:t>
            </a:r>
          </a:p>
        </p:txBody>
      </p:sp>
      <p:sp>
        <p:nvSpPr>
          <p:cNvPr id="3" name="Espace réservé de la date 2">
            <a:extLst>
              <a:ext uri="{FF2B5EF4-FFF2-40B4-BE49-F238E27FC236}">
                <a16:creationId xmlns:a16="http://schemas.microsoft.com/office/drawing/2014/main" id="{9FF739AE-8101-4C18-8CF3-911BDF3978A8}"/>
              </a:ext>
            </a:extLst>
          </p:cNvPr>
          <p:cNvSpPr>
            <a:spLocks noGrp="1"/>
          </p:cNvSpPr>
          <p:nvPr>
            <p:ph type="dt" sz="half" idx="10"/>
          </p:nvPr>
        </p:nvSpPr>
        <p:spPr/>
        <p:txBody>
          <a:bodyPr rtlCol="0"/>
          <a:lstStyle/>
          <a:p>
            <a:pPr rtl="0"/>
            <a:r>
              <a:rPr lang="en-US"/>
              <a:t>1/02/2021</a:t>
            </a:r>
            <a:endParaRPr lang="en-US" dirty="0"/>
          </a:p>
        </p:txBody>
      </p:sp>
      <p:sp>
        <p:nvSpPr>
          <p:cNvPr id="4" name="Espace réservé du pied de page 3">
            <a:extLst>
              <a:ext uri="{FF2B5EF4-FFF2-40B4-BE49-F238E27FC236}">
                <a16:creationId xmlns:a16="http://schemas.microsoft.com/office/drawing/2014/main" id="{66EB1C88-D181-449C-9BE1-E85068C1883C}"/>
              </a:ext>
            </a:extLst>
          </p:cNvPr>
          <p:cNvSpPr>
            <a:spLocks noGrp="1"/>
          </p:cNvSpPr>
          <p:nvPr>
            <p:ph type="ftr" sz="quarter" idx="11"/>
          </p:nvPr>
        </p:nvSpPr>
        <p:spPr/>
        <p:txBody>
          <a:bodyPr rtlCol="0"/>
          <a:lstStyle/>
          <a:p>
            <a:pPr rtl="0"/>
            <a:r>
              <a:rPr lang="fr"/>
              <a:t>Exemple de Texte de Pied de page</a:t>
            </a:r>
          </a:p>
        </p:txBody>
      </p:sp>
      <p:sp>
        <p:nvSpPr>
          <p:cNvPr id="5" name="Espace réservé du numéro de diapositive 4">
            <a:extLst>
              <a:ext uri="{FF2B5EF4-FFF2-40B4-BE49-F238E27FC236}">
                <a16:creationId xmlns:a16="http://schemas.microsoft.com/office/drawing/2014/main" id="{EB38A2C9-E93B-4F0A-A021-9E3AEBC3FA88}"/>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9456691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re uniquement">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9FF739AE-8101-4C18-8CF3-911BDF3978A8}"/>
              </a:ext>
            </a:extLst>
          </p:cNvPr>
          <p:cNvSpPr>
            <a:spLocks noGrp="1"/>
          </p:cNvSpPr>
          <p:nvPr>
            <p:ph type="dt" sz="half" idx="10"/>
          </p:nvPr>
        </p:nvSpPr>
        <p:spPr/>
        <p:txBody>
          <a:bodyPr rtlCol="0"/>
          <a:lstStyle/>
          <a:p>
            <a:pPr rtl="0"/>
            <a:r>
              <a:rPr lang="en-US"/>
              <a:t>1/02/2021</a:t>
            </a:r>
            <a:endParaRPr lang="en-US" dirty="0"/>
          </a:p>
        </p:txBody>
      </p:sp>
      <p:sp>
        <p:nvSpPr>
          <p:cNvPr id="4" name="Espace réservé du pied de page 3">
            <a:extLst>
              <a:ext uri="{FF2B5EF4-FFF2-40B4-BE49-F238E27FC236}">
                <a16:creationId xmlns:a16="http://schemas.microsoft.com/office/drawing/2014/main" id="{66EB1C88-D181-449C-9BE1-E85068C1883C}"/>
              </a:ext>
            </a:extLst>
          </p:cNvPr>
          <p:cNvSpPr>
            <a:spLocks noGrp="1"/>
          </p:cNvSpPr>
          <p:nvPr>
            <p:ph type="ftr" sz="quarter" idx="11"/>
          </p:nvPr>
        </p:nvSpPr>
        <p:spPr/>
        <p:txBody>
          <a:bodyPr rtlCol="0"/>
          <a:lstStyle/>
          <a:p>
            <a:pPr rtl="0"/>
            <a:r>
              <a:rPr lang="fr"/>
              <a:t>Exemple de Texte de Pied de page</a:t>
            </a:r>
          </a:p>
        </p:txBody>
      </p:sp>
      <p:sp>
        <p:nvSpPr>
          <p:cNvPr id="5" name="Espace réservé du numéro de diapositive 4">
            <a:extLst>
              <a:ext uri="{FF2B5EF4-FFF2-40B4-BE49-F238E27FC236}">
                <a16:creationId xmlns:a16="http://schemas.microsoft.com/office/drawing/2014/main" id="{EB38A2C9-E93B-4F0A-A021-9E3AEBC3FA88}"/>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8451204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727076-58C8-494C-B6B1-DC86F62DDC24}"/>
              </a:ext>
            </a:extLst>
          </p:cNvPr>
          <p:cNvSpPr>
            <a:spLocks noGrp="1"/>
          </p:cNvSpPr>
          <p:nvPr>
            <p:ph type="title"/>
          </p:nvPr>
        </p:nvSpPr>
        <p:spPr>
          <a:xfrm>
            <a:off x="762000" y="761998"/>
            <a:ext cx="3810000" cy="1524002"/>
          </a:xfrm>
        </p:spPr>
        <p:txBody>
          <a:bodyPr rtlCol="0" anchor="t" anchorCtr="0"/>
          <a:lstStyle>
            <a:lvl1pPr>
              <a:defRPr sz="3200"/>
            </a:lvl1pPr>
          </a:lstStyle>
          <a:p>
            <a:pPr rtl="0"/>
            <a:r>
              <a:rPr lang="fr"/>
              <a:t>Modifiez le style du titre</a:t>
            </a:r>
            <a:endParaRPr lang="en-US" dirty="0"/>
          </a:p>
        </p:txBody>
      </p:sp>
      <p:sp>
        <p:nvSpPr>
          <p:cNvPr id="3" name="Espace réservé du contenu 2">
            <a:extLst>
              <a:ext uri="{FF2B5EF4-FFF2-40B4-BE49-F238E27FC236}">
                <a16:creationId xmlns:a16="http://schemas.microsoft.com/office/drawing/2014/main" id="{49F29E36-0340-452F-8D0A-1BC3F3A388CF}"/>
              </a:ext>
            </a:extLst>
          </p:cNvPr>
          <p:cNvSpPr>
            <a:spLocks noGrp="1"/>
          </p:cNvSpPr>
          <p:nvPr>
            <p:ph idx="1"/>
          </p:nvPr>
        </p:nvSpPr>
        <p:spPr>
          <a:xfrm>
            <a:off x="5334000" y="762001"/>
            <a:ext cx="6096000" cy="5334000"/>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4" name="Espace réservé du texte 3">
            <a:extLst>
              <a:ext uri="{FF2B5EF4-FFF2-40B4-BE49-F238E27FC236}">
                <a16:creationId xmlns:a16="http://schemas.microsoft.com/office/drawing/2014/main" id="{4A051C2E-E587-45E8-BDB1-DFF2F2791BF6}"/>
              </a:ext>
            </a:extLst>
          </p:cNvPr>
          <p:cNvSpPr>
            <a:spLocks noGrp="1"/>
          </p:cNvSpPr>
          <p:nvPr>
            <p:ph type="body" sz="half" idx="2"/>
          </p:nvPr>
        </p:nvSpPr>
        <p:spPr>
          <a:xfrm>
            <a:off x="762000" y="2286000"/>
            <a:ext cx="3810000" cy="3810001"/>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fr"/>
              <a:t>Modifiez les styles du texte</a:t>
            </a:r>
          </a:p>
        </p:txBody>
      </p:sp>
      <p:sp>
        <p:nvSpPr>
          <p:cNvPr id="5" name="Espace réservé de la date 4">
            <a:extLst>
              <a:ext uri="{FF2B5EF4-FFF2-40B4-BE49-F238E27FC236}">
                <a16:creationId xmlns:a16="http://schemas.microsoft.com/office/drawing/2014/main" id="{7821D993-DEDD-470E-B48B-CB053A55A119}"/>
              </a:ext>
            </a:extLst>
          </p:cNvPr>
          <p:cNvSpPr>
            <a:spLocks noGrp="1"/>
          </p:cNvSpPr>
          <p:nvPr>
            <p:ph type="dt" sz="half" idx="10"/>
          </p:nvPr>
        </p:nvSpPr>
        <p:spPr/>
        <p:txBody>
          <a:bodyPr rtlCol="0"/>
          <a:lstStyle/>
          <a:p>
            <a:pPr rtl="0"/>
            <a:r>
              <a:rPr lang="en-US"/>
              <a:t>1/02/2021</a:t>
            </a:r>
            <a:endParaRPr lang="en-US" dirty="0"/>
          </a:p>
        </p:txBody>
      </p:sp>
      <p:sp>
        <p:nvSpPr>
          <p:cNvPr id="6" name="Espace réservé du pied de page 5">
            <a:extLst>
              <a:ext uri="{FF2B5EF4-FFF2-40B4-BE49-F238E27FC236}">
                <a16:creationId xmlns:a16="http://schemas.microsoft.com/office/drawing/2014/main" id="{67926C64-7401-4CA4-859F-74472AF869C6}"/>
              </a:ext>
            </a:extLst>
          </p:cNvPr>
          <p:cNvSpPr>
            <a:spLocks noGrp="1"/>
          </p:cNvSpPr>
          <p:nvPr>
            <p:ph type="ftr" sz="quarter" idx="11"/>
          </p:nvPr>
        </p:nvSpPr>
        <p:spPr/>
        <p:txBody>
          <a:bodyPr rtlCol="0"/>
          <a:lstStyle/>
          <a:p>
            <a:pPr rtl="0"/>
            <a:r>
              <a:rPr lang="fr"/>
              <a:t>Exemple de Texte de Pied de page</a:t>
            </a:r>
          </a:p>
        </p:txBody>
      </p:sp>
      <p:sp>
        <p:nvSpPr>
          <p:cNvPr id="7" name="Espace réservé du numéro de diapositive 6">
            <a:extLst>
              <a:ext uri="{FF2B5EF4-FFF2-40B4-BE49-F238E27FC236}">
                <a16:creationId xmlns:a16="http://schemas.microsoft.com/office/drawing/2014/main" id="{F0108F41-F1F6-431C-9B45-8A447F188CB8}"/>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2703645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E104FB-422C-4023-9381-EB12F1582D44}"/>
              </a:ext>
            </a:extLst>
          </p:cNvPr>
          <p:cNvSpPr>
            <a:spLocks noGrp="1"/>
          </p:cNvSpPr>
          <p:nvPr>
            <p:ph type="title"/>
          </p:nvPr>
        </p:nvSpPr>
        <p:spPr>
          <a:xfrm>
            <a:off x="762001" y="762000"/>
            <a:ext cx="3809999" cy="1524000"/>
          </a:xfrm>
        </p:spPr>
        <p:txBody>
          <a:bodyPr rtlCol="0" anchor="t" anchorCtr="0"/>
          <a:lstStyle>
            <a:lvl1pPr>
              <a:defRPr sz="3200"/>
            </a:lvl1pPr>
          </a:lstStyle>
          <a:p>
            <a:pPr rtl="0"/>
            <a:r>
              <a:rPr lang="fr"/>
              <a:t>Modifiez le style du titre</a:t>
            </a:r>
          </a:p>
        </p:txBody>
      </p:sp>
      <p:sp>
        <p:nvSpPr>
          <p:cNvPr id="3" name="Espace réservé d’image 2">
            <a:extLst>
              <a:ext uri="{FF2B5EF4-FFF2-40B4-BE49-F238E27FC236}">
                <a16:creationId xmlns:a16="http://schemas.microsoft.com/office/drawing/2014/main" id="{14DBA3AA-DE44-4B1F-91D1-09F67B89B941}"/>
              </a:ext>
            </a:extLst>
          </p:cNvPr>
          <p:cNvSpPr>
            <a:spLocks noGrp="1"/>
          </p:cNvSpPr>
          <p:nvPr>
            <p:ph type="pic" idx="1"/>
          </p:nvPr>
        </p:nvSpPr>
        <p:spPr>
          <a:xfrm>
            <a:off x="5334000" y="762001"/>
            <a:ext cx="6021388" cy="5334000"/>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fr"/>
              <a:t>Cliquez sur l’icône pour ajouter une image</a:t>
            </a:r>
          </a:p>
        </p:txBody>
      </p:sp>
      <p:sp>
        <p:nvSpPr>
          <p:cNvPr id="4" name="Espace réservé du texte 3">
            <a:extLst>
              <a:ext uri="{FF2B5EF4-FFF2-40B4-BE49-F238E27FC236}">
                <a16:creationId xmlns:a16="http://schemas.microsoft.com/office/drawing/2014/main" id="{4A27B131-5117-4106-80DB-2AB208C4C953}"/>
              </a:ext>
            </a:extLst>
          </p:cNvPr>
          <p:cNvSpPr>
            <a:spLocks noGrp="1"/>
          </p:cNvSpPr>
          <p:nvPr>
            <p:ph type="body" sz="half" idx="2"/>
          </p:nvPr>
        </p:nvSpPr>
        <p:spPr>
          <a:xfrm>
            <a:off x="762001" y="2286000"/>
            <a:ext cx="3809999" cy="3810000"/>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fr"/>
              <a:t>Modifiez les styles du texte</a:t>
            </a:r>
          </a:p>
        </p:txBody>
      </p:sp>
      <p:sp>
        <p:nvSpPr>
          <p:cNvPr id="5" name="Espace réservé de la date 4">
            <a:extLst>
              <a:ext uri="{FF2B5EF4-FFF2-40B4-BE49-F238E27FC236}">
                <a16:creationId xmlns:a16="http://schemas.microsoft.com/office/drawing/2014/main" id="{1C13918A-7F23-4C72-8E80-591324A3046C}"/>
              </a:ext>
            </a:extLst>
          </p:cNvPr>
          <p:cNvSpPr>
            <a:spLocks noGrp="1"/>
          </p:cNvSpPr>
          <p:nvPr>
            <p:ph type="dt" sz="half" idx="10"/>
          </p:nvPr>
        </p:nvSpPr>
        <p:spPr/>
        <p:txBody>
          <a:bodyPr rtlCol="0"/>
          <a:lstStyle/>
          <a:p>
            <a:pPr rtl="0"/>
            <a:r>
              <a:rPr lang="en-US"/>
              <a:t>1/02/2021</a:t>
            </a:r>
            <a:endParaRPr lang="en-US" dirty="0"/>
          </a:p>
        </p:txBody>
      </p:sp>
      <p:sp>
        <p:nvSpPr>
          <p:cNvPr id="6" name="Espace réservé du pied de page 5">
            <a:extLst>
              <a:ext uri="{FF2B5EF4-FFF2-40B4-BE49-F238E27FC236}">
                <a16:creationId xmlns:a16="http://schemas.microsoft.com/office/drawing/2014/main" id="{181071C8-76FE-4B83-8317-BD53C7C844C2}"/>
              </a:ext>
            </a:extLst>
          </p:cNvPr>
          <p:cNvSpPr>
            <a:spLocks noGrp="1"/>
          </p:cNvSpPr>
          <p:nvPr>
            <p:ph type="ftr" sz="quarter" idx="11"/>
          </p:nvPr>
        </p:nvSpPr>
        <p:spPr/>
        <p:txBody>
          <a:bodyPr rtlCol="0"/>
          <a:lstStyle/>
          <a:p>
            <a:pPr rtl="0"/>
            <a:r>
              <a:rPr lang="fr"/>
              <a:t>Exemple de Texte de Pied de page</a:t>
            </a:r>
          </a:p>
        </p:txBody>
      </p:sp>
      <p:sp>
        <p:nvSpPr>
          <p:cNvPr id="7" name="Espace réservé du numéro de diapositive 6">
            <a:extLst>
              <a:ext uri="{FF2B5EF4-FFF2-40B4-BE49-F238E27FC236}">
                <a16:creationId xmlns:a16="http://schemas.microsoft.com/office/drawing/2014/main" id="{3623681A-6F29-48FC-9409-319ED3E96635}"/>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12722311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2BA5B09-FC60-445F-8A12-79869BEC60B7}"/>
              </a:ext>
            </a:extLst>
          </p:cNvPr>
          <p:cNvSpPr>
            <a:spLocks noGrp="1"/>
          </p:cNvSpPr>
          <p:nvPr>
            <p:ph type="title"/>
          </p:nvPr>
        </p:nvSpPr>
        <p:spPr/>
        <p:txBody>
          <a:bodyPr rtlCol="0"/>
          <a:lstStyle/>
          <a:p>
            <a:pPr rtl="0"/>
            <a:r>
              <a:rPr lang="fr"/>
              <a:t>Modifiez le style du titre</a:t>
            </a:r>
          </a:p>
        </p:txBody>
      </p:sp>
      <p:sp>
        <p:nvSpPr>
          <p:cNvPr id="3" name="Espace réservé du texte vertical 2">
            <a:extLst>
              <a:ext uri="{FF2B5EF4-FFF2-40B4-BE49-F238E27FC236}">
                <a16:creationId xmlns:a16="http://schemas.microsoft.com/office/drawing/2014/main" id="{E0A219F7-87F2-409F-BB0B-8FE9270C982C}"/>
              </a:ext>
            </a:extLst>
          </p:cNvPr>
          <p:cNvSpPr>
            <a:spLocks noGrp="1"/>
          </p:cNvSpPr>
          <p:nvPr>
            <p:ph type="body" orient="vert" idx="1"/>
          </p:nvPr>
        </p:nvSpPr>
        <p:spPr/>
        <p:txBody>
          <a:bodyPr vert="eaVert" rtlCol="0"/>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4" name="Espace réservé de la date 3">
            <a:extLst>
              <a:ext uri="{FF2B5EF4-FFF2-40B4-BE49-F238E27FC236}">
                <a16:creationId xmlns:a16="http://schemas.microsoft.com/office/drawing/2014/main" id="{CCAC2BB8-59E0-4EB2-B3BE-59D8641EE133}"/>
              </a:ext>
            </a:extLst>
          </p:cNvPr>
          <p:cNvSpPr>
            <a:spLocks noGrp="1"/>
          </p:cNvSpPr>
          <p:nvPr>
            <p:ph type="dt" sz="half" idx="10"/>
          </p:nvPr>
        </p:nvSpPr>
        <p:spPr/>
        <p:txBody>
          <a:bodyPr rtlCol="0"/>
          <a:lstStyle/>
          <a:p>
            <a:pPr rtl="0"/>
            <a:r>
              <a:rPr lang="en-US"/>
              <a:t>1/02/2021</a:t>
            </a:r>
            <a:endParaRPr lang="en-US" dirty="0"/>
          </a:p>
        </p:txBody>
      </p:sp>
      <p:sp>
        <p:nvSpPr>
          <p:cNvPr id="5" name="Espace réservé du pied de page 4">
            <a:extLst>
              <a:ext uri="{FF2B5EF4-FFF2-40B4-BE49-F238E27FC236}">
                <a16:creationId xmlns:a16="http://schemas.microsoft.com/office/drawing/2014/main" id="{2D56984E-C0DE-461B-8011-8FC31B0EE948}"/>
              </a:ext>
            </a:extLst>
          </p:cNvPr>
          <p:cNvSpPr>
            <a:spLocks noGrp="1"/>
          </p:cNvSpPr>
          <p:nvPr>
            <p:ph type="ftr" sz="quarter" idx="11"/>
          </p:nvPr>
        </p:nvSpPr>
        <p:spPr/>
        <p:txBody>
          <a:bodyPr rtlCol="0"/>
          <a:lstStyle/>
          <a:p>
            <a:pPr rtl="0"/>
            <a:r>
              <a:rPr lang="fr"/>
              <a:t>Exemple de Texte de Pied de page</a:t>
            </a:r>
          </a:p>
        </p:txBody>
      </p:sp>
      <p:sp>
        <p:nvSpPr>
          <p:cNvPr id="6" name="Espace réservé du numéro de diapositive 5">
            <a:extLst>
              <a:ext uri="{FF2B5EF4-FFF2-40B4-BE49-F238E27FC236}">
                <a16:creationId xmlns:a16="http://schemas.microsoft.com/office/drawing/2014/main" id="{57FE7C03-68D3-445E-A5A2-8A935CFC977E}"/>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700593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p:nvSpPr>
          <p:cNvPr id="9" name="Titre 6">
            <a:extLst>
              <a:ext uri="{FF2B5EF4-FFF2-40B4-BE49-F238E27FC236}">
                <a16:creationId xmlns:a16="http://schemas.microsoft.com/office/drawing/2014/main" id="{F0D6B661-3F4C-45AE-81E6-235397707D16}"/>
              </a:ext>
            </a:extLst>
          </p:cNvPr>
          <p:cNvSpPr>
            <a:spLocks noGrp="1"/>
          </p:cNvSpPr>
          <p:nvPr>
            <p:ph type="title"/>
          </p:nvPr>
        </p:nvSpPr>
        <p:spPr>
          <a:xfrm>
            <a:off x="6096000" y="762000"/>
            <a:ext cx="5334000" cy="1524000"/>
          </a:xfrm>
        </p:spPr>
        <p:txBody>
          <a:bodyPr rtlCol="0">
            <a:normAutofit/>
          </a:bodyPr>
          <a:lstStyle/>
          <a:p>
            <a:pPr rtl="0"/>
            <a:endParaRPr lang="en-US" sz="3200" dirty="0"/>
          </a:p>
        </p:txBody>
      </p:sp>
      <p:sp>
        <p:nvSpPr>
          <p:cNvPr id="7" name="Forme libre : Forme 6">
            <a:extLst>
              <a:ext uri="{FF2B5EF4-FFF2-40B4-BE49-F238E27FC236}">
                <a16:creationId xmlns:a16="http://schemas.microsoft.com/office/drawing/2014/main" id="{951C64C5-C308-4D56-A976-F6EE631E89DC}"/>
              </a:ext>
              <a:ext uri="{C183D7F6-B498-43B3-948B-1728B52AA6E4}">
                <adec:decorative xmlns:adec="http://schemas.microsoft.com/office/drawing/2017/decorative" val="1"/>
              </a:ext>
            </a:extLst>
          </p:cNvPr>
          <p:cNvSpPr/>
          <p:nvPr userDrawn="1"/>
        </p:nvSpPr>
        <p:spPr>
          <a:xfrm>
            <a:off x="-1" y="0"/>
            <a:ext cx="5704117" cy="6096000"/>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solidFill>
                <a:prstClr val="white"/>
              </a:solidFill>
              <a:latin typeface="Avenir Next LT Pro Light"/>
            </a:endParaRPr>
          </a:p>
        </p:txBody>
      </p:sp>
      <p:sp>
        <p:nvSpPr>
          <p:cNvPr id="13" name="Espace réservé d’image 12">
            <a:extLst>
              <a:ext uri="{FF2B5EF4-FFF2-40B4-BE49-F238E27FC236}">
                <a16:creationId xmlns:a16="http://schemas.microsoft.com/office/drawing/2014/main" id="{F35F8A29-F146-4D3D-8DD9-41322C9FEF31}"/>
              </a:ext>
            </a:extLst>
          </p:cNvPr>
          <p:cNvSpPr>
            <a:spLocks noGrp="1"/>
          </p:cNvSpPr>
          <p:nvPr>
            <p:ph type="pic" sz="quarter" idx="13"/>
          </p:nvPr>
        </p:nvSpPr>
        <p:spPr>
          <a:xfrm>
            <a:off x="2" y="0"/>
            <a:ext cx="5578823" cy="6028256"/>
          </a:xfrm>
          <a:custGeom>
            <a:avLst/>
            <a:gdLst>
              <a:gd name="connsiteX0" fmla="*/ 0 w 5578823"/>
              <a:gd name="connsiteY0" fmla="*/ 0 h 6028256"/>
              <a:gd name="connsiteX1" fmla="*/ 3897606 w 5578823"/>
              <a:gd name="connsiteY1" fmla="*/ 0 h 6028256"/>
              <a:gd name="connsiteX2" fmla="*/ 4274232 w 5578823"/>
              <a:gd name="connsiteY2" fmla="*/ 360545 h 6028256"/>
              <a:gd name="connsiteX3" fmla="*/ 4673934 w 5578823"/>
              <a:gd name="connsiteY3" fmla="*/ 738354 h 6028256"/>
              <a:gd name="connsiteX4" fmla="*/ 5421862 w 5578823"/>
              <a:gd name="connsiteY4" fmla="*/ 1773839 h 6028256"/>
              <a:gd name="connsiteX5" fmla="*/ 5469198 w 5578823"/>
              <a:gd name="connsiteY5" fmla="*/ 3329255 h 6028256"/>
              <a:gd name="connsiteX6" fmla="*/ 4741546 w 5578823"/>
              <a:gd name="connsiteY6" fmla="*/ 4877588 h 6028256"/>
              <a:gd name="connsiteX7" fmla="*/ 1325600 w 5578823"/>
              <a:gd name="connsiteY7" fmla="*/ 5980388 h 6028256"/>
              <a:gd name="connsiteX8" fmla="*/ 137593 w 5578823"/>
              <a:gd name="connsiteY8" fmla="*/ 5804042 h 6028256"/>
              <a:gd name="connsiteX9" fmla="*/ 0 w 5578823"/>
              <a:gd name="connsiteY9" fmla="*/ 5760161 h 6028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78823" h="6028256">
                <a:moveTo>
                  <a:pt x="0" y="0"/>
                </a:moveTo>
                <a:lnTo>
                  <a:pt x="3897606" y="0"/>
                </a:lnTo>
                <a:lnTo>
                  <a:pt x="4274232" y="360545"/>
                </a:lnTo>
                <a:cubicBezTo>
                  <a:pt x="4408856" y="488910"/>
                  <a:pt x="4542134" y="615181"/>
                  <a:pt x="4673934" y="738354"/>
                </a:cubicBezTo>
                <a:cubicBezTo>
                  <a:pt x="5042663" y="1082881"/>
                  <a:pt x="5282330" y="1428108"/>
                  <a:pt x="5421862" y="1773839"/>
                </a:cubicBezTo>
                <a:cubicBezTo>
                  <a:pt x="5631101" y="2292214"/>
                  <a:pt x="5614731" y="2811325"/>
                  <a:pt x="5469198" y="3329255"/>
                </a:cubicBezTo>
                <a:cubicBezTo>
                  <a:pt x="5323662" y="3847185"/>
                  <a:pt x="5048962" y="4363935"/>
                  <a:pt x="4741546" y="4877588"/>
                </a:cubicBezTo>
                <a:cubicBezTo>
                  <a:pt x="4027238" y="6071494"/>
                  <a:pt x="2764972" y="6102970"/>
                  <a:pt x="1325600" y="5980388"/>
                </a:cubicBezTo>
                <a:cubicBezTo>
                  <a:pt x="903947" y="5944442"/>
                  <a:pt x="499735" y="5907589"/>
                  <a:pt x="137593" y="5804042"/>
                </a:cubicBezTo>
                <a:lnTo>
                  <a:pt x="0" y="5760161"/>
                </a:lnTo>
                <a:close/>
              </a:path>
            </a:pathLst>
          </a:custGeom>
          <a:solidFill>
            <a:schemeClr val="accent3"/>
          </a:solidFill>
        </p:spPr>
        <p:txBody>
          <a:bodyPr wrap="square" rtlCol="0">
            <a:noAutofit/>
          </a:bodyPr>
          <a:lstStyle/>
          <a:p>
            <a:pPr rtl="0"/>
            <a:endParaRPr lang="en-US" dirty="0"/>
          </a:p>
        </p:txBody>
      </p:sp>
      <p:sp>
        <p:nvSpPr>
          <p:cNvPr id="3" name="Espace réservé de la date 2">
            <a:extLst>
              <a:ext uri="{FF2B5EF4-FFF2-40B4-BE49-F238E27FC236}">
                <a16:creationId xmlns:a16="http://schemas.microsoft.com/office/drawing/2014/main" id="{9FF739AE-8101-4C18-8CF3-911BDF3978A8}"/>
              </a:ext>
            </a:extLst>
          </p:cNvPr>
          <p:cNvSpPr>
            <a:spLocks noGrp="1"/>
          </p:cNvSpPr>
          <p:nvPr>
            <p:ph type="dt" sz="half" idx="10"/>
          </p:nvPr>
        </p:nvSpPr>
        <p:spPr/>
        <p:txBody>
          <a:bodyPr rtlCol="0"/>
          <a:lstStyle/>
          <a:p>
            <a:pPr rtl="0"/>
            <a:r>
              <a:rPr lang="en-US"/>
              <a:t>1/02/2021</a:t>
            </a:r>
            <a:endParaRPr lang="en-US" dirty="0"/>
          </a:p>
        </p:txBody>
      </p:sp>
      <p:sp>
        <p:nvSpPr>
          <p:cNvPr id="8" name="Espace réservé du contenu 7">
            <a:extLst>
              <a:ext uri="{FF2B5EF4-FFF2-40B4-BE49-F238E27FC236}">
                <a16:creationId xmlns:a16="http://schemas.microsoft.com/office/drawing/2014/main" id="{92ED7257-A2A4-4A81-94D0-21636294D7E9}"/>
              </a:ext>
            </a:extLst>
          </p:cNvPr>
          <p:cNvSpPr>
            <a:spLocks noGrp="1"/>
          </p:cNvSpPr>
          <p:nvPr>
            <p:ph idx="1"/>
          </p:nvPr>
        </p:nvSpPr>
        <p:spPr>
          <a:xfrm>
            <a:off x="6096000" y="2286000"/>
            <a:ext cx="5334000" cy="3810001"/>
          </a:xfrm>
        </p:spPr>
        <p:txBody>
          <a:bodyPr vert="horz" lIns="91440" tIns="45720" rIns="91440" bIns="45720" rtlCol="0">
            <a:noAutofit/>
          </a:bodyPr>
          <a:lstStyle>
            <a:lvl1pPr marL="228600" indent="-228600">
              <a:defRPr sz="2800"/>
            </a:lvl1pPr>
          </a:lstStyle>
          <a:p>
            <a:pPr marL="0" indent="0" rtl="0">
              <a:buNone/>
            </a:pPr>
            <a:endParaRPr lang="en-US" sz="2400" dirty="0"/>
          </a:p>
        </p:txBody>
      </p:sp>
      <p:sp>
        <p:nvSpPr>
          <p:cNvPr id="4" name="Espace réservé du pied de page 3">
            <a:extLst>
              <a:ext uri="{FF2B5EF4-FFF2-40B4-BE49-F238E27FC236}">
                <a16:creationId xmlns:a16="http://schemas.microsoft.com/office/drawing/2014/main" id="{66EB1C88-D181-449C-9BE1-E85068C1883C}"/>
              </a:ext>
            </a:extLst>
          </p:cNvPr>
          <p:cNvSpPr>
            <a:spLocks noGrp="1"/>
          </p:cNvSpPr>
          <p:nvPr>
            <p:ph type="ftr" sz="quarter" idx="11"/>
          </p:nvPr>
        </p:nvSpPr>
        <p:spPr/>
        <p:txBody>
          <a:bodyPr rtlCol="0"/>
          <a:lstStyle/>
          <a:p>
            <a:pPr rtl="0"/>
            <a:r>
              <a:rPr lang="fr"/>
              <a:t>Exemple de Texte de Pied de page</a:t>
            </a:r>
          </a:p>
        </p:txBody>
      </p:sp>
      <p:sp>
        <p:nvSpPr>
          <p:cNvPr id="5" name="Espace réservé du numéro de diapositive 4">
            <a:extLst>
              <a:ext uri="{FF2B5EF4-FFF2-40B4-BE49-F238E27FC236}">
                <a16:creationId xmlns:a16="http://schemas.microsoft.com/office/drawing/2014/main" id="{EB38A2C9-E93B-4F0A-A021-9E3AEBC3FA88}"/>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896849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Introduction">
    <p:spTree>
      <p:nvGrpSpPr>
        <p:cNvPr id="1" name=""/>
        <p:cNvGrpSpPr/>
        <p:nvPr/>
      </p:nvGrpSpPr>
      <p:grpSpPr>
        <a:xfrm>
          <a:off x="0" y="0"/>
          <a:ext cx="0" cy="0"/>
          <a:chOff x="0" y="0"/>
          <a:chExt cx="0" cy="0"/>
        </a:xfrm>
      </p:grpSpPr>
      <p:sp>
        <p:nvSpPr>
          <p:cNvPr id="11" name="Titre 1">
            <a:extLst>
              <a:ext uri="{FF2B5EF4-FFF2-40B4-BE49-F238E27FC236}">
                <a16:creationId xmlns:a16="http://schemas.microsoft.com/office/drawing/2014/main" id="{7CEB7F18-992B-4D56-A388-738859C8B35E}"/>
              </a:ext>
            </a:extLst>
          </p:cNvPr>
          <p:cNvSpPr>
            <a:spLocks noGrp="1"/>
          </p:cNvSpPr>
          <p:nvPr>
            <p:ph type="title"/>
          </p:nvPr>
        </p:nvSpPr>
        <p:spPr>
          <a:xfrm>
            <a:off x="2286000" y="1532083"/>
            <a:ext cx="4572000" cy="1524000"/>
          </a:xfrm>
        </p:spPr>
        <p:txBody>
          <a:bodyPr rtlCol="0" anchor="t" anchorCtr="0">
            <a:normAutofit/>
          </a:bodyPr>
          <a:lstStyle/>
          <a:p>
            <a:pPr rtl="0"/>
            <a:endParaRPr lang="en-US" sz="3200" dirty="0"/>
          </a:p>
        </p:txBody>
      </p:sp>
      <p:sp>
        <p:nvSpPr>
          <p:cNvPr id="14" name="Espace réservé d’image 13">
            <a:extLst>
              <a:ext uri="{FF2B5EF4-FFF2-40B4-BE49-F238E27FC236}">
                <a16:creationId xmlns:a16="http://schemas.microsoft.com/office/drawing/2014/main" id="{7410AC2D-D649-4FCA-87C1-EDB34FCC4ACF}"/>
              </a:ext>
            </a:extLst>
          </p:cNvPr>
          <p:cNvSpPr>
            <a:spLocks noGrp="1"/>
          </p:cNvSpPr>
          <p:nvPr>
            <p:ph type="pic" sz="quarter" idx="13"/>
          </p:nvPr>
        </p:nvSpPr>
        <p:spPr>
          <a:xfrm>
            <a:off x="1" y="348939"/>
            <a:ext cx="1588691" cy="5824901"/>
          </a:xfrm>
          <a:custGeom>
            <a:avLst/>
            <a:gdLst>
              <a:gd name="connsiteX0" fmla="*/ 0 w 1588691"/>
              <a:gd name="connsiteY0" fmla="*/ 0 h 5824901"/>
              <a:gd name="connsiteX1" fmla="*/ 103414 w 1588691"/>
              <a:gd name="connsiteY1" fmla="*/ 24689 h 5824901"/>
              <a:gd name="connsiteX2" fmla="*/ 1566944 w 1588691"/>
              <a:gd name="connsiteY2" fmla="*/ 1831178 h 5824901"/>
              <a:gd name="connsiteX3" fmla="*/ 1239184 w 1588691"/>
              <a:gd name="connsiteY3" fmla="*/ 4894084 h 5824901"/>
              <a:gd name="connsiteX4" fmla="*/ 1161636 w 1588691"/>
              <a:gd name="connsiteY4" fmla="*/ 5234403 h 5824901"/>
              <a:gd name="connsiteX5" fmla="*/ 1036423 w 1588691"/>
              <a:gd name="connsiteY5" fmla="*/ 5540389 h 5824901"/>
              <a:gd name="connsiteX6" fmla="*/ 693532 w 1588691"/>
              <a:gd name="connsiteY6" fmla="*/ 5797870 h 5824901"/>
              <a:gd name="connsiteX7" fmla="*/ 66690 w 1588691"/>
              <a:gd name="connsiteY7" fmla="*/ 5718123 h 5824901"/>
              <a:gd name="connsiteX8" fmla="*/ 0 w 1588691"/>
              <a:gd name="connsiteY8" fmla="*/ 5671830 h 5824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8691" h="5824901">
                <a:moveTo>
                  <a:pt x="0" y="0"/>
                </a:moveTo>
                <a:lnTo>
                  <a:pt x="103414" y="24689"/>
                </a:lnTo>
                <a:cubicBezTo>
                  <a:pt x="796911" y="207091"/>
                  <a:pt x="1441617" y="614618"/>
                  <a:pt x="1566944" y="1831178"/>
                </a:cubicBezTo>
                <a:cubicBezTo>
                  <a:pt x="1657898" y="2711366"/>
                  <a:pt x="1447138" y="3830385"/>
                  <a:pt x="1239184" y="4894084"/>
                </a:cubicBezTo>
                <a:cubicBezTo>
                  <a:pt x="1217336" y="5005703"/>
                  <a:pt x="1193458" y="5122919"/>
                  <a:pt x="1161636" y="5234403"/>
                </a:cubicBezTo>
                <a:cubicBezTo>
                  <a:pt x="1129815" y="5345896"/>
                  <a:pt x="1090045" y="5451664"/>
                  <a:pt x="1036423" y="5540389"/>
                </a:cubicBezTo>
                <a:cubicBezTo>
                  <a:pt x="931907" y="5713703"/>
                  <a:pt x="805230" y="5770918"/>
                  <a:pt x="693532" y="5797870"/>
                </a:cubicBezTo>
                <a:cubicBezTo>
                  <a:pt x="465914" y="5852471"/>
                  <a:pt x="252946" y="5823597"/>
                  <a:pt x="66690" y="5718123"/>
                </a:cubicBezTo>
                <a:lnTo>
                  <a:pt x="0" y="5671830"/>
                </a:lnTo>
                <a:close/>
              </a:path>
            </a:pathLst>
          </a:custGeom>
          <a:solidFill>
            <a:schemeClr val="accent3"/>
          </a:solidFill>
        </p:spPr>
        <p:txBody>
          <a:bodyPr wrap="square" rtlCol="0">
            <a:noAutofit/>
          </a:bodyPr>
          <a:lstStyle/>
          <a:p>
            <a:pPr rtl="0"/>
            <a:endParaRPr lang="en-US" dirty="0"/>
          </a:p>
        </p:txBody>
      </p:sp>
      <p:sp>
        <p:nvSpPr>
          <p:cNvPr id="10" name="Espace réservé du contenu 2">
            <a:extLst>
              <a:ext uri="{FF2B5EF4-FFF2-40B4-BE49-F238E27FC236}">
                <a16:creationId xmlns:a16="http://schemas.microsoft.com/office/drawing/2014/main" id="{34CAECC1-22E5-4CFE-997A-335F9A86186C}"/>
              </a:ext>
            </a:extLst>
          </p:cNvPr>
          <p:cNvSpPr>
            <a:spLocks noGrp="1"/>
          </p:cNvSpPr>
          <p:nvPr>
            <p:ph idx="1"/>
          </p:nvPr>
        </p:nvSpPr>
        <p:spPr>
          <a:xfrm>
            <a:off x="2286000" y="3056083"/>
            <a:ext cx="5334000" cy="3048000"/>
          </a:xfrm>
        </p:spPr>
        <p:txBody>
          <a:bodyPr rtlCol="0">
            <a:normAutofit/>
          </a:bodyPr>
          <a:lstStyle/>
          <a:p>
            <a:pPr marL="0" indent="0" rtl="0">
              <a:buNone/>
            </a:pPr>
            <a:endParaRPr lang="en-US" dirty="0"/>
          </a:p>
        </p:txBody>
      </p:sp>
      <p:sp>
        <p:nvSpPr>
          <p:cNvPr id="17" name="Espace réservé d’image 16">
            <a:extLst>
              <a:ext uri="{FF2B5EF4-FFF2-40B4-BE49-F238E27FC236}">
                <a16:creationId xmlns:a16="http://schemas.microsoft.com/office/drawing/2014/main" id="{339634C0-6EDF-41E8-9316-1B98AB767953}"/>
              </a:ext>
            </a:extLst>
          </p:cNvPr>
          <p:cNvSpPr>
            <a:spLocks noGrp="1"/>
          </p:cNvSpPr>
          <p:nvPr>
            <p:ph type="pic" sz="quarter" idx="14"/>
          </p:nvPr>
        </p:nvSpPr>
        <p:spPr>
          <a:xfrm>
            <a:off x="6107466" y="0"/>
            <a:ext cx="5820495" cy="2302951"/>
          </a:xfrm>
          <a:custGeom>
            <a:avLst/>
            <a:gdLst>
              <a:gd name="connsiteX0" fmla="*/ 5820495 w 5820495"/>
              <a:gd name="connsiteY0" fmla="*/ 0 h 2302951"/>
              <a:gd name="connsiteX1" fmla="*/ 5709901 w 5820495"/>
              <a:gd name="connsiteY1" fmla="*/ 213767 h 2302951"/>
              <a:gd name="connsiteX2" fmla="*/ 4932484 w 5820495"/>
              <a:gd name="connsiteY2" fmla="*/ 1340037 h 2302951"/>
              <a:gd name="connsiteX3" fmla="*/ 3361812 w 5820495"/>
              <a:gd name="connsiteY3" fmla="*/ 2268288 h 2302951"/>
              <a:gd name="connsiteX4" fmla="*/ 286590 w 5820495"/>
              <a:gd name="connsiteY4" fmla="*/ 1322723 h 2302951"/>
              <a:gd name="connsiteX5" fmla="*/ 251827 w 5820495"/>
              <a:gd name="connsiteY5" fmla="*/ 87954 h 2302951"/>
              <a:gd name="connsiteX6" fmla="*/ 331088 w 5820495"/>
              <a:gd name="connsiteY6" fmla="*/ 1 h 2302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20495" h="2302951">
                <a:moveTo>
                  <a:pt x="5820495" y="0"/>
                </a:moveTo>
                <a:lnTo>
                  <a:pt x="5709901" y="213767"/>
                </a:lnTo>
                <a:cubicBezTo>
                  <a:pt x="5432870" y="711271"/>
                  <a:pt x="5095501" y="1152644"/>
                  <a:pt x="4932484" y="1340037"/>
                </a:cubicBezTo>
                <a:cubicBezTo>
                  <a:pt x="4535941" y="1795563"/>
                  <a:pt x="3997054" y="2167493"/>
                  <a:pt x="3361812" y="2268288"/>
                </a:cubicBezTo>
                <a:cubicBezTo>
                  <a:pt x="2395335" y="2421964"/>
                  <a:pt x="953448" y="2057186"/>
                  <a:pt x="286590" y="1322723"/>
                </a:cubicBezTo>
                <a:cubicBezTo>
                  <a:pt x="-136160" y="857206"/>
                  <a:pt x="-42091" y="443734"/>
                  <a:pt x="251827" y="87954"/>
                </a:cubicBezTo>
                <a:lnTo>
                  <a:pt x="331088" y="1"/>
                </a:lnTo>
                <a:close/>
              </a:path>
            </a:pathLst>
          </a:custGeom>
          <a:solidFill>
            <a:schemeClr val="accent3"/>
          </a:solidFill>
        </p:spPr>
        <p:txBody>
          <a:bodyPr wrap="square" rtlCol="0">
            <a:noAutofit/>
          </a:bodyPr>
          <a:lstStyle/>
          <a:p>
            <a:pPr rtl="0"/>
            <a:endParaRPr lang="en-US" dirty="0"/>
          </a:p>
        </p:txBody>
      </p:sp>
      <p:sp>
        <p:nvSpPr>
          <p:cNvPr id="2" name="Espace réservé de la date 1">
            <a:extLst>
              <a:ext uri="{FF2B5EF4-FFF2-40B4-BE49-F238E27FC236}">
                <a16:creationId xmlns:a16="http://schemas.microsoft.com/office/drawing/2014/main" id="{F00AE8D9-9B42-438E-ADA6-CCFE45788460}"/>
              </a:ext>
            </a:extLst>
          </p:cNvPr>
          <p:cNvSpPr>
            <a:spLocks noGrp="1"/>
          </p:cNvSpPr>
          <p:nvPr>
            <p:ph type="dt" sz="half" idx="10"/>
          </p:nvPr>
        </p:nvSpPr>
        <p:spPr/>
        <p:txBody>
          <a:bodyPr rtlCol="0"/>
          <a:lstStyle/>
          <a:p>
            <a:pPr rtl="0"/>
            <a:r>
              <a:rPr lang="en-US"/>
              <a:t>1/02/2021</a:t>
            </a:r>
            <a:endParaRPr lang="en-US" dirty="0"/>
          </a:p>
        </p:txBody>
      </p:sp>
      <p:sp>
        <p:nvSpPr>
          <p:cNvPr id="3" name="Espace réservé du pied de page 2">
            <a:extLst>
              <a:ext uri="{FF2B5EF4-FFF2-40B4-BE49-F238E27FC236}">
                <a16:creationId xmlns:a16="http://schemas.microsoft.com/office/drawing/2014/main" id="{C4F792B9-A8AF-4E13-8A25-741E89691EFA}"/>
              </a:ext>
            </a:extLst>
          </p:cNvPr>
          <p:cNvSpPr>
            <a:spLocks noGrp="1"/>
          </p:cNvSpPr>
          <p:nvPr>
            <p:ph type="ftr" sz="quarter" idx="11"/>
          </p:nvPr>
        </p:nvSpPr>
        <p:spPr/>
        <p:txBody>
          <a:bodyPr rtlCol="0"/>
          <a:lstStyle/>
          <a:p>
            <a:pPr rtl="0"/>
            <a:r>
              <a:rPr lang="fr"/>
              <a:t>Exemple de Texte de Pied de page</a:t>
            </a:r>
          </a:p>
        </p:txBody>
      </p:sp>
      <p:sp>
        <p:nvSpPr>
          <p:cNvPr id="20" name="Espace réservé d’image 19">
            <a:extLst>
              <a:ext uri="{FF2B5EF4-FFF2-40B4-BE49-F238E27FC236}">
                <a16:creationId xmlns:a16="http://schemas.microsoft.com/office/drawing/2014/main" id="{2E3C79F9-E136-43AA-88A7-931391EEFE82}"/>
              </a:ext>
            </a:extLst>
          </p:cNvPr>
          <p:cNvSpPr>
            <a:spLocks noGrp="1"/>
          </p:cNvSpPr>
          <p:nvPr>
            <p:ph type="pic" sz="quarter" idx="15"/>
          </p:nvPr>
        </p:nvSpPr>
        <p:spPr>
          <a:xfrm>
            <a:off x="7961955" y="3048002"/>
            <a:ext cx="4230047" cy="3809998"/>
          </a:xfrm>
          <a:custGeom>
            <a:avLst/>
            <a:gdLst>
              <a:gd name="connsiteX0" fmla="*/ 2183095 w 4230047"/>
              <a:gd name="connsiteY0" fmla="*/ 18 h 3809998"/>
              <a:gd name="connsiteX1" fmla="*/ 3425027 w 4230047"/>
              <a:gd name="connsiteY1" fmla="*/ 1440808 h 3809998"/>
              <a:gd name="connsiteX2" fmla="*/ 3480109 w 4230047"/>
              <a:gd name="connsiteY2" fmla="*/ 1517586 h 3809998"/>
              <a:gd name="connsiteX3" fmla="*/ 4221130 w 4230047"/>
              <a:gd name="connsiteY3" fmla="*/ 2801399 h 3809998"/>
              <a:gd name="connsiteX4" fmla="*/ 4230047 w 4230047"/>
              <a:gd name="connsiteY4" fmla="*/ 2899961 h 3809998"/>
              <a:gd name="connsiteX5" fmla="*/ 4230047 w 4230047"/>
              <a:gd name="connsiteY5" fmla="*/ 3224568 h 3809998"/>
              <a:gd name="connsiteX6" fmla="*/ 4220577 w 4230047"/>
              <a:gd name="connsiteY6" fmla="*/ 3329167 h 3809998"/>
              <a:gd name="connsiteX7" fmla="*/ 4108028 w 4230047"/>
              <a:gd name="connsiteY7" fmla="*/ 3749750 h 3809998"/>
              <a:gd name="connsiteX8" fmla="*/ 4077743 w 4230047"/>
              <a:gd name="connsiteY8" fmla="*/ 3809998 h 3809998"/>
              <a:gd name="connsiteX9" fmla="*/ 892220 w 4230047"/>
              <a:gd name="connsiteY9" fmla="*/ 3809998 h 3809998"/>
              <a:gd name="connsiteX10" fmla="*/ 840654 w 4230047"/>
              <a:gd name="connsiteY10" fmla="*/ 3790763 h 3809998"/>
              <a:gd name="connsiteX11" fmla="*/ 5750 w 4230047"/>
              <a:gd name="connsiteY11" fmla="*/ 2913921 h 3809998"/>
              <a:gd name="connsiteX12" fmla="*/ 819614 w 4230047"/>
              <a:gd name="connsiteY12" fmla="*/ 1008105 h 3809998"/>
              <a:gd name="connsiteX13" fmla="*/ 2183095 w 4230047"/>
              <a:gd name="connsiteY13" fmla="*/ 18 h 380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30047" h="3809998">
                <a:moveTo>
                  <a:pt x="2183095" y="18"/>
                </a:moveTo>
                <a:cubicBezTo>
                  <a:pt x="2652021" y="-4644"/>
                  <a:pt x="3095337" y="947177"/>
                  <a:pt x="3425027" y="1440808"/>
                </a:cubicBezTo>
                <a:cubicBezTo>
                  <a:pt x="3436611" y="1458213"/>
                  <a:pt x="3455517" y="1484325"/>
                  <a:pt x="3480109" y="1517586"/>
                </a:cubicBezTo>
                <a:cubicBezTo>
                  <a:pt x="3749371" y="1882737"/>
                  <a:pt x="4144039" y="2208821"/>
                  <a:pt x="4221130" y="2801399"/>
                </a:cubicBezTo>
                <a:lnTo>
                  <a:pt x="4230047" y="2899961"/>
                </a:lnTo>
                <a:lnTo>
                  <a:pt x="4230047" y="3224568"/>
                </a:lnTo>
                <a:lnTo>
                  <a:pt x="4220577" y="3329167"/>
                </a:lnTo>
                <a:cubicBezTo>
                  <a:pt x="4200561" y="3491518"/>
                  <a:pt x="4161725" y="3630719"/>
                  <a:pt x="4108028" y="3749750"/>
                </a:cubicBezTo>
                <a:lnTo>
                  <a:pt x="4077743" y="3809998"/>
                </a:lnTo>
                <a:lnTo>
                  <a:pt x="892220" y="3809998"/>
                </a:lnTo>
                <a:lnTo>
                  <a:pt x="840654" y="3790763"/>
                </a:lnTo>
                <a:cubicBezTo>
                  <a:pt x="487979" y="3656637"/>
                  <a:pt x="58498" y="3454097"/>
                  <a:pt x="5750" y="2913921"/>
                </a:cubicBezTo>
                <a:cubicBezTo>
                  <a:pt x="-64577" y="2192439"/>
                  <a:pt x="527932" y="1403503"/>
                  <a:pt x="819614" y="1008105"/>
                </a:cubicBezTo>
                <a:cubicBezTo>
                  <a:pt x="1190771" y="504837"/>
                  <a:pt x="1667013" y="5308"/>
                  <a:pt x="2183095" y="18"/>
                </a:cubicBezTo>
                <a:close/>
              </a:path>
            </a:pathLst>
          </a:custGeom>
          <a:solidFill>
            <a:schemeClr val="accent3"/>
          </a:solidFill>
        </p:spPr>
        <p:txBody>
          <a:bodyPr wrap="square" rtlCol="0">
            <a:noAutofit/>
          </a:bodyPr>
          <a:lstStyle/>
          <a:p>
            <a:pPr rtl="0"/>
            <a:endParaRPr lang="en-US" dirty="0"/>
          </a:p>
        </p:txBody>
      </p:sp>
      <p:sp>
        <p:nvSpPr>
          <p:cNvPr id="4" name="Espace réservé du numéro de diapositive 3">
            <a:extLst>
              <a:ext uri="{FF2B5EF4-FFF2-40B4-BE49-F238E27FC236}">
                <a16:creationId xmlns:a16="http://schemas.microsoft.com/office/drawing/2014/main" id="{533A2CF6-DBC5-4491-B213-B3CD09D3130C}"/>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219151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Saut de section">
    <p:spTree>
      <p:nvGrpSpPr>
        <p:cNvPr id="1" name=""/>
        <p:cNvGrpSpPr/>
        <p:nvPr/>
      </p:nvGrpSpPr>
      <p:grpSpPr>
        <a:xfrm>
          <a:off x="0" y="0"/>
          <a:ext cx="0" cy="0"/>
          <a:chOff x="0" y="0"/>
          <a:chExt cx="0" cy="0"/>
        </a:xfrm>
      </p:grpSpPr>
      <p:sp>
        <p:nvSpPr>
          <p:cNvPr id="12" name="Titre 20">
            <a:extLst>
              <a:ext uri="{FF2B5EF4-FFF2-40B4-BE49-F238E27FC236}">
                <a16:creationId xmlns:a16="http://schemas.microsoft.com/office/drawing/2014/main" id="{368B2638-FA1E-41E2-9B2C-03BEFBE5413A}"/>
              </a:ext>
            </a:extLst>
          </p:cNvPr>
          <p:cNvSpPr>
            <a:spLocks noGrp="1"/>
          </p:cNvSpPr>
          <p:nvPr>
            <p:ph type="ctrTitle"/>
          </p:nvPr>
        </p:nvSpPr>
        <p:spPr>
          <a:xfrm>
            <a:off x="5334000" y="2269050"/>
            <a:ext cx="3810000" cy="2286000"/>
          </a:xfrm>
        </p:spPr>
        <p:txBody>
          <a:bodyPr rtlCol="0">
            <a:normAutofit/>
          </a:bodyPr>
          <a:lstStyle/>
          <a:p>
            <a:pPr algn="l" rtl="0"/>
            <a:endParaRPr lang="en-US" sz="4400" dirty="0"/>
          </a:p>
        </p:txBody>
      </p:sp>
      <p:sp>
        <p:nvSpPr>
          <p:cNvPr id="13" name="Sous-titre 21">
            <a:extLst>
              <a:ext uri="{FF2B5EF4-FFF2-40B4-BE49-F238E27FC236}">
                <a16:creationId xmlns:a16="http://schemas.microsoft.com/office/drawing/2014/main" id="{6865B251-150D-4D65-9390-CDECD91E6672}"/>
              </a:ext>
            </a:extLst>
          </p:cNvPr>
          <p:cNvSpPr>
            <a:spLocks noGrp="1"/>
          </p:cNvSpPr>
          <p:nvPr>
            <p:ph type="subTitle" idx="1"/>
          </p:nvPr>
        </p:nvSpPr>
        <p:spPr>
          <a:xfrm>
            <a:off x="5334000" y="4571999"/>
            <a:ext cx="4594502" cy="1524000"/>
          </a:xfrm>
        </p:spPr>
        <p:txBody>
          <a:bodyPr rtlCol="0" anchor="b" anchorCtr="0"/>
          <a:lstStyle/>
          <a:p>
            <a:pPr algn="l" rtl="0"/>
            <a:endParaRPr lang="en-US" dirty="0"/>
          </a:p>
        </p:txBody>
      </p:sp>
      <p:sp>
        <p:nvSpPr>
          <p:cNvPr id="16" name="Espace réservé d’image 15">
            <a:extLst>
              <a:ext uri="{FF2B5EF4-FFF2-40B4-BE49-F238E27FC236}">
                <a16:creationId xmlns:a16="http://schemas.microsoft.com/office/drawing/2014/main" id="{5279B96F-4DCD-41B1-80AC-F06ECD712F69}"/>
              </a:ext>
            </a:extLst>
          </p:cNvPr>
          <p:cNvSpPr>
            <a:spLocks noGrp="1"/>
          </p:cNvSpPr>
          <p:nvPr>
            <p:ph type="pic" sz="quarter" idx="13"/>
          </p:nvPr>
        </p:nvSpPr>
        <p:spPr>
          <a:xfrm>
            <a:off x="0" y="2"/>
            <a:ext cx="2915897" cy="3150803"/>
          </a:xfrm>
          <a:custGeom>
            <a:avLst/>
            <a:gdLst>
              <a:gd name="connsiteX0" fmla="*/ 0 w 2915897"/>
              <a:gd name="connsiteY0" fmla="*/ 0 h 3150803"/>
              <a:gd name="connsiteX1" fmla="*/ 2037171 w 2915897"/>
              <a:gd name="connsiteY1" fmla="*/ 0 h 3150803"/>
              <a:gd name="connsiteX2" fmla="*/ 2234023 w 2915897"/>
              <a:gd name="connsiteY2" fmla="*/ 188447 h 3150803"/>
              <a:gd name="connsiteX3" fmla="*/ 2442937 w 2915897"/>
              <a:gd name="connsiteY3" fmla="*/ 385917 h 3150803"/>
              <a:gd name="connsiteX4" fmla="*/ 2833858 w 2915897"/>
              <a:gd name="connsiteY4" fmla="*/ 927137 h 3150803"/>
              <a:gd name="connsiteX5" fmla="*/ 2858599 w 2915897"/>
              <a:gd name="connsiteY5" fmla="*/ 1740110 h 3150803"/>
              <a:gd name="connsiteX6" fmla="*/ 2478276 w 2915897"/>
              <a:gd name="connsiteY6" fmla="*/ 2549381 h 3150803"/>
              <a:gd name="connsiteX7" fmla="*/ 692855 w 2915897"/>
              <a:gd name="connsiteY7" fmla="*/ 3125784 h 3150803"/>
              <a:gd name="connsiteX8" fmla="*/ 71916 w 2915897"/>
              <a:gd name="connsiteY8" fmla="*/ 3033613 h 3150803"/>
              <a:gd name="connsiteX9" fmla="*/ 0 w 2915897"/>
              <a:gd name="connsiteY9" fmla="*/ 3010677 h 31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15897" h="3150803">
                <a:moveTo>
                  <a:pt x="0" y="0"/>
                </a:moveTo>
                <a:lnTo>
                  <a:pt x="2037171" y="0"/>
                </a:lnTo>
                <a:lnTo>
                  <a:pt x="2234023" y="188447"/>
                </a:lnTo>
                <a:cubicBezTo>
                  <a:pt x="2304388" y="255540"/>
                  <a:pt x="2374048" y="321538"/>
                  <a:pt x="2442937" y="385917"/>
                </a:cubicBezTo>
                <a:cubicBezTo>
                  <a:pt x="2635661" y="565992"/>
                  <a:pt x="2760928" y="746433"/>
                  <a:pt x="2833858" y="927137"/>
                </a:cubicBezTo>
                <a:cubicBezTo>
                  <a:pt x="2943221" y="1198077"/>
                  <a:pt x="2934665" y="1469402"/>
                  <a:pt x="2858599" y="1740110"/>
                </a:cubicBezTo>
                <a:cubicBezTo>
                  <a:pt x="2782532" y="2010817"/>
                  <a:pt x="2638953" y="2280908"/>
                  <a:pt x="2478276" y="2549381"/>
                </a:cubicBezTo>
                <a:cubicBezTo>
                  <a:pt x="2104926" y="3173402"/>
                  <a:pt x="1445175" y="3189854"/>
                  <a:pt x="692855" y="3125784"/>
                </a:cubicBezTo>
                <a:cubicBezTo>
                  <a:pt x="472468" y="3106996"/>
                  <a:pt x="261198" y="3087734"/>
                  <a:pt x="71916" y="3033613"/>
                </a:cubicBezTo>
                <a:lnTo>
                  <a:pt x="0" y="3010677"/>
                </a:lnTo>
                <a:close/>
              </a:path>
            </a:pathLst>
          </a:custGeom>
          <a:solidFill>
            <a:schemeClr val="accent3"/>
          </a:solidFill>
        </p:spPr>
        <p:txBody>
          <a:bodyPr wrap="square" rtlCol="0">
            <a:noAutofit/>
          </a:bodyPr>
          <a:lstStyle/>
          <a:p>
            <a:pPr rtl="0"/>
            <a:endParaRPr lang="en-US" dirty="0"/>
          </a:p>
        </p:txBody>
      </p:sp>
      <p:sp>
        <p:nvSpPr>
          <p:cNvPr id="19" name="Espace réservé d’image 18">
            <a:extLst>
              <a:ext uri="{FF2B5EF4-FFF2-40B4-BE49-F238E27FC236}">
                <a16:creationId xmlns:a16="http://schemas.microsoft.com/office/drawing/2014/main" id="{08CF3283-37EB-40F7-B4D3-7321DE54FCF6}"/>
              </a:ext>
            </a:extLst>
          </p:cNvPr>
          <p:cNvSpPr>
            <a:spLocks noGrp="1"/>
          </p:cNvSpPr>
          <p:nvPr>
            <p:ph type="pic" sz="quarter" idx="14"/>
          </p:nvPr>
        </p:nvSpPr>
        <p:spPr>
          <a:xfrm>
            <a:off x="3824588" y="0"/>
            <a:ext cx="5820494" cy="2008700"/>
          </a:xfrm>
          <a:custGeom>
            <a:avLst/>
            <a:gdLst>
              <a:gd name="connsiteX0" fmla="*/ 331087 w 5820494"/>
              <a:gd name="connsiteY0" fmla="*/ 0 h 2008700"/>
              <a:gd name="connsiteX1" fmla="*/ 5820494 w 5820494"/>
              <a:gd name="connsiteY1" fmla="*/ 0 h 2008700"/>
              <a:gd name="connsiteX2" fmla="*/ 5709900 w 5820494"/>
              <a:gd name="connsiteY2" fmla="*/ 186453 h 2008700"/>
              <a:gd name="connsiteX3" fmla="*/ 4932484 w 5820494"/>
              <a:gd name="connsiteY3" fmla="*/ 1168818 h 2008700"/>
              <a:gd name="connsiteX4" fmla="*/ 3361811 w 5820494"/>
              <a:gd name="connsiteY4" fmla="*/ 1978465 h 2008700"/>
              <a:gd name="connsiteX5" fmla="*/ 286590 w 5820494"/>
              <a:gd name="connsiteY5" fmla="*/ 1153716 h 2008700"/>
              <a:gd name="connsiteX6" fmla="*/ 251826 w 5820494"/>
              <a:gd name="connsiteY6" fmla="*/ 76716 h 200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20494" h="2008700">
                <a:moveTo>
                  <a:pt x="331087" y="0"/>
                </a:moveTo>
                <a:lnTo>
                  <a:pt x="5820494" y="0"/>
                </a:lnTo>
                <a:lnTo>
                  <a:pt x="5709900" y="186453"/>
                </a:lnTo>
                <a:cubicBezTo>
                  <a:pt x="5432869" y="620391"/>
                  <a:pt x="5095500" y="1005368"/>
                  <a:pt x="4932484" y="1168818"/>
                </a:cubicBezTo>
                <a:cubicBezTo>
                  <a:pt x="4535940" y="1566140"/>
                  <a:pt x="3997053" y="1890549"/>
                  <a:pt x="3361811" y="1978465"/>
                </a:cubicBezTo>
                <a:cubicBezTo>
                  <a:pt x="2395334" y="2112506"/>
                  <a:pt x="953447" y="1794336"/>
                  <a:pt x="286590" y="1153716"/>
                </a:cubicBezTo>
                <a:cubicBezTo>
                  <a:pt x="-136161" y="747678"/>
                  <a:pt x="-42091" y="387037"/>
                  <a:pt x="251826" y="76716"/>
                </a:cubicBezTo>
                <a:close/>
              </a:path>
            </a:pathLst>
          </a:custGeom>
          <a:solidFill>
            <a:schemeClr val="accent3"/>
          </a:solidFill>
        </p:spPr>
        <p:txBody>
          <a:bodyPr wrap="square" rtlCol="0">
            <a:noAutofit/>
          </a:bodyPr>
          <a:lstStyle/>
          <a:p>
            <a:pPr rtl="0"/>
            <a:endParaRPr lang="en-US" dirty="0"/>
          </a:p>
        </p:txBody>
      </p:sp>
      <p:sp>
        <p:nvSpPr>
          <p:cNvPr id="26" name="Espace réservé d’image 25">
            <a:extLst>
              <a:ext uri="{FF2B5EF4-FFF2-40B4-BE49-F238E27FC236}">
                <a16:creationId xmlns:a16="http://schemas.microsoft.com/office/drawing/2014/main" id="{3CD43413-F064-47FB-B053-5DCA096DAAF1}"/>
              </a:ext>
            </a:extLst>
          </p:cNvPr>
          <p:cNvSpPr>
            <a:spLocks noGrp="1"/>
          </p:cNvSpPr>
          <p:nvPr>
            <p:ph type="pic" sz="quarter" idx="16"/>
          </p:nvPr>
        </p:nvSpPr>
        <p:spPr>
          <a:xfrm>
            <a:off x="1" y="3134141"/>
            <a:ext cx="4548543" cy="3723859"/>
          </a:xfrm>
          <a:custGeom>
            <a:avLst/>
            <a:gdLst>
              <a:gd name="connsiteX0" fmla="*/ 3246912 w 4548543"/>
              <a:gd name="connsiteY0" fmla="*/ 458 h 3723859"/>
              <a:gd name="connsiteX1" fmla="*/ 4150879 w 4548543"/>
              <a:gd name="connsiteY1" fmla="*/ 378073 h 3723859"/>
              <a:gd name="connsiteX2" fmla="*/ 4548482 w 4548543"/>
              <a:gd name="connsiteY2" fmla="*/ 1568643 h 3723859"/>
              <a:gd name="connsiteX3" fmla="*/ 4028886 w 4548543"/>
              <a:gd name="connsiteY3" fmla="*/ 3710287 h 3723859"/>
              <a:gd name="connsiteX4" fmla="*/ 4021678 w 4548543"/>
              <a:gd name="connsiteY4" fmla="*/ 3723859 h 3723859"/>
              <a:gd name="connsiteX5" fmla="*/ 0 w 4548543"/>
              <a:gd name="connsiteY5" fmla="*/ 3723859 h 3723859"/>
              <a:gd name="connsiteX6" fmla="*/ 0 w 4548543"/>
              <a:gd name="connsiteY6" fmla="*/ 1455242 h 3723859"/>
              <a:gd name="connsiteX7" fmla="*/ 170674 w 4548543"/>
              <a:gd name="connsiteY7" fmla="*/ 1364030 h 3723859"/>
              <a:gd name="connsiteX8" fmla="*/ 371971 w 4548543"/>
              <a:gd name="connsiteY8" fmla="*/ 1257338 h 3723859"/>
              <a:gd name="connsiteX9" fmla="*/ 2579168 w 4548543"/>
              <a:gd name="connsiteY9" fmla="*/ 156654 h 3723859"/>
              <a:gd name="connsiteX10" fmla="*/ 3246912 w 4548543"/>
              <a:gd name="connsiteY10" fmla="*/ 458 h 3723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48543" h="3723859">
                <a:moveTo>
                  <a:pt x="3246912" y="458"/>
                </a:moveTo>
                <a:cubicBezTo>
                  <a:pt x="3556014" y="-7452"/>
                  <a:pt x="3878293" y="85861"/>
                  <a:pt x="4150879" y="378073"/>
                </a:cubicBezTo>
                <a:cubicBezTo>
                  <a:pt x="4474410" y="725138"/>
                  <a:pt x="4551051" y="1187631"/>
                  <a:pt x="4548482" y="1568643"/>
                </a:cubicBezTo>
                <a:cubicBezTo>
                  <a:pt x="4543256" y="2340350"/>
                  <a:pt x="4346080" y="3076780"/>
                  <a:pt x="4028886" y="3710287"/>
                </a:cubicBezTo>
                <a:lnTo>
                  <a:pt x="4021678" y="3723859"/>
                </a:lnTo>
                <a:lnTo>
                  <a:pt x="0" y="3723859"/>
                </a:lnTo>
                <a:lnTo>
                  <a:pt x="0" y="1455242"/>
                </a:lnTo>
                <a:lnTo>
                  <a:pt x="170674" y="1364030"/>
                </a:lnTo>
                <a:cubicBezTo>
                  <a:pt x="240826" y="1327045"/>
                  <a:pt x="308382" y="1291596"/>
                  <a:pt x="371971" y="1257338"/>
                </a:cubicBezTo>
                <a:cubicBezTo>
                  <a:pt x="1092270" y="868657"/>
                  <a:pt x="1814145" y="480776"/>
                  <a:pt x="2579168" y="156654"/>
                </a:cubicBezTo>
                <a:cubicBezTo>
                  <a:pt x="2774058" y="73994"/>
                  <a:pt x="3006499" y="6609"/>
                  <a:pt x="3246912" y="458"/>
                </a:cubicBezTo>
                <a:close/>
              </a:path>
            </a:pathLst>
          </a:custGeom>
          <a:solidFill>
            <a:schemeClr val="accent3"/>
          </a:solidFill>
        </p:spPr>
        <p:txBody>
          <a:bodyPr wrap="square" rtlCol="0">
            <a:noAutofit/>
          </a:bodyPr>
          <a:lstStyle/>
          <a:p>
            <a:pPr rtl="0"/>
            <a:endParaRPr lang="en-US" dirty="0"/>
          </a:p>
        </p:txBody>
      </p:sp>
      <p:sp>
        <p:nvSpPr>
          <p:cNvPr id="22" name="Espace réservé d’image 21">
            <a:extLst>
              <a:ext uri="{FF2B5EF4-FFF2-40B4-BE49-F238E27FC236}">
                <a16:creationId xmlns:a16="http://schemas.microsoft.com/office/drawing/2014/main" id="{51995BAA-F48C-452E-8FB3-2036819AAE78}"/>
              </a:ext>
            </a:extLst>
          </p:cNvPr>
          <p:cNvSpPr>
            <a:spLocks noGrp="1"/>
          </p:cNvSpPr>
          <p:nvPr>
            <p:ph type="pic" sz="quarter" idx="15"/>
          </p:nvPr>
        </p:nvSpPr>
        <p:spPr>
          <a:xfrm>
            <a:off x="9889048" y="314073"/>
            <a:ext cx="2302952" cy="5820494"/>
          </a:xfrm>
          <a:custGeom>
            <a:avLst/>
            <a:gdLst>
              <a:gd name="connsiteX0" fmla="*/ 2302952 w 2302952"/>
              <a:gd name="connsiteY0" fmla="*/ 0 h 5820494"/>
              <a:gd name="connsiteX1" fmla="*/ 2302951 w 2302952"/>
              <a:gd name="connsiteY1" fmla="*/ 5489408 h 5820494"/>
              <a:gd name="connsiteX2" fmla="*/ 2214998 w 2302952"/>
              <a:gd name="connsiteY2" fmla="*/ 5568668 h 5820494"/>
              <a:gd name="connsiteX3" fmla="*/ 980229 w 2302952"/>
              <a:gd name="connsiteY3" fmla="*/ 5533905 h 5820494"/>
              <a:gd name="connsiteX4" fmla="*/ 34664 w 2302952"/>
              <a:gd name="connsiteY4" fmla="*/ 2458684 h 5820494"/>
              <a:gd name="connsiteX5" fmla="*/ 962915 w 2302952"/>
              <a:gd name="connsiteY5" fmla="*/ 888011 h 5820494"/>
              <a:gd name="connsiteX6" fmla="*/ 2089185 w 2302952"/>
              <a:gd name="connsiteY6" fmla="*/ 110594 h 5820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2952" h="5820494">
                <a:moveTo>
                  <a:pt x="2302952" y="0"/>
                </a:moveTo>
                <a:lnTo>
                  <a:pt x="2302951" y="5489408"/>
                </a:lnTo>
                <a:lnTo>
                  <a:pt x="2214998" y="5568668"/>
                </a:lnTo>
                <a:cubicBezTo>
                  <a:pt x="1859218" y="5862586"/>
                  <a:pt x="1445746" y="5956656"/>
                  <a:pt x="980229" y="5533905"/>
                </a:cubicBezTo>
                <a:cubicBezTo>
                  <a:pt x="245766" y="4867048"/>
                  <a:pt x="-119012" y="3425160"/>
                  <a:pt x="34664" y="2458684"/>
                </a:cubicBezTo>
                <a:cubicBezTo>
                  <a:pt x="135459" y="1823441"/>
                  <a:pt x="507389" y="1284554"/>
                  <a:pt x="962915" y="888011"/>
                </a:cubicBezTo>
                <a:cubicBezTo>
                  <a:pt x="1150308" y="724995"/>
                  <a:pt x="1591681" y="387625"/>
                  <a:pt x="2089185" y="110594"/>
                </a:cubicBezTo>
                <a:close/>
              </a:path>
            </a:pathLst>
          </a:custGeom>
          <a:solidFill>
            <a:schemeClr val="accent3"/>
          </a:solidFill>
        </p:spPr>
        <p:txBody>
          <a:bodyPr wrap="square" rtlCol="0">
            <a:noAutofit/>
          </a:bodyPr>
          <a:lstStyle/>
          <a:p>
            <a:pPr rtl="0"/>
            <a:endParaRPr lang="en-US" dirty="0"/>
          </a:p>
        </p:txBody>
      </p:sp>
    </p:spTree>
    <p:extLst>
      <p:ext uri="{BB962C8B-B14F-4D97-AF65-F5344CB8AC3E}">
        <p14:creationId xmlns:p14="http://schemas.microsoft.com/office/powerpoint/2010/main" val="1744512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5_Chronologie du tableau graphiqu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6AF011-A499-4054-89BF-A4800A68F60B}"/>
              </a:ext>
            </a:extLst>
          </p:cNvPr>
          <p:cNvSpPr>
            <a:spLocks noGrp="1"/>
          </p:cNvSpPr>
          <p:nvPr>
            <p:ph type="title"/>
          </p:nvPr>
        </p:nvSpPr>
        <p:spPr/>
        <p:txBody>
          <a:bodyPr rtlCol="0"/>
          <a:lstStyle/>
          <a:p>
            <a:pPr rtl="0"/>
            <a:r>
              <a:rPr lang="fr"/>
              <a:t>Modifiez le style du titre</a:t>
            </a:r>
            <a:endParaRPr lang="en-US" dirty="0"/>
          </a:p>
        </p:txBody>
      </p:sp>
      <p:sp>
        <p:nvSpPr>
          <p:cNvPr id="3" name="Espace réservé du contenu 2">
            <a:extLst>
              <a:ext uri="{FF2B5EF4-FFF2-40B4-BE49-F238E27FC236}">
                <a16:creationId xmlns:a16="http://schemas.microsoft.com/office/drawing/2014/main" id="{066FB6E8-D956-45B5-9B4A-9D31DF466BED}"/>
              </a:ext>
            </a:extLst>
          </p:cNvPr>
          <p:cNvSpPr>
            <a:spLocks noGrp="1"/>
          </p:cNvSpPr>
          <p:nvPr>
            <p:ph idx="1"/>
          </p:nvPr>
        </p:nvSpPr>
        <p:spPr>
          <a:xfrm>
            <a:off x="853440" y="1823866"/>
            <a:ext cx="10495280" cy="4351337"/>
          </a:xfrm>
        </p:spPr>
        <p:txBody>
          <a:bodyPr rtlCol="0"/>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4" name="Espace réservé de la date 3">
            <a:extLst>
              <a:ext uri="{FF2B5EF4-FFF2-40B4-BE49-F238E27FC236}">
                <a16:creationId xmlns:a16="http://schemas.microsoft.com/office/drawing/2014/main" id="{BECDB9DB-9E62-4292-915C-1DD4134740DB}"/>
              </a:ext>
            </a:extLst>
          </p:cNvPr>
          <p:cNvSpPr>
            <a:spLocks noGrp="1"/>
          </p:cNvSpPr>
          <p:nvPr>
            <p:ph type="dt" sz="half" idx="10"/>
          </p:nvPr>
        </p:nvSpPr>
        <p:spPr/>
        <p:txBody>
          <a:bodyPr rtlCol="0"/>
          <a:lstStyle/>
          <a:p>
            <a:pPr rtl="0"/>
            <a:r>
              <a:rPr lang="en-US"/>
              <a:t>1/02/2021</a:t>
            </a:r>
            <a:endParaRPr lang="en-US" dirty="0"/>
          </a:p>
        </p:txBody>
      </p:sp>
      <p:sp>
        <p:nvSpPr>
          <p:cNvPr id="5" name="Espace réservé du pied de page 4">
            <a:extLst>
              <a:ext uri="{FF2B5EF4-FFF2-40B4-BE49-F238E27FC236}">
                <a16:creationId xmlns:a16="http://schemas.microsoft.com/office/drawing/2014/main" id="{2BD462F1-BC30-4172-8353-363123A1DB4E}"/>
              </a:ext>
            </a:extLst>
          </p:cNvPr>
          <p:cNvSpPr>
            <a:spLocks noGrp="1"/>
          </p:cNvSpPr>
          <p:nvPr>
            <p:ph type="ftr" sz="quarter" idx="11"/>
          </p:nvPr>
        </p:nvSpPr>
        <p:spPr/>
        <p:txBody>
          <a:bodyPr rtlCol="0"/>
          <a:lstStyle/>
          <a:p>
            <a:pPr rtl="0"/>
            <a:r>
              <a:rPr lang="fr"/>
              <a:t>Exemple de Texte de Pied de page</a:t>
            </a:r>
          </a:p>
        </p:txBody>
      </p:sp>
      <p:sp>
        <p:nvSpPr>
          <p:cNvPr id="6" name="Espace réservé du numéro de diapositive 5">
            <a:extLst>
              <a:ext uri="{FF2B5EF4-FFF2-40B4-BE49-F238E27FC236}">
                <a16:creationId xmlns:a16="http://schemas.microsoft.com/office/drawing/2014/main" id="{BC92EE8A-96DF-4D7D-B434-778324756D04}"/>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844007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Citation">
    <p:spTree>
      <p:nvGrpSpPr>
        <p:cNvPr id="1" name=""/>
        <p:cNvGrpSpPr/>
        <p:nvPr/>
      </p:nvGrpSpPr>
      <p:grpSpPr>
        <a:xfrm>
          <a:off x="0" y="0"/>
          <a:ext cx="0" cy="0"/>
          <a:chOff x="0" y="0"/>
          <a:chExt cx="0" cy="0"/>
        </a:xfrm>
      </p:grpSpPr>
      <p:sp>
        <p:nvSpPr>
          <p:cNvPr id="13" name="Titre 12">
            <a:extLst>
              <a:ext uri="{FF2B5EF4-FFF2-40B4-BE49-F238E27FC236}">
                <a16:creationId xmlns:a16="http://schemas.microsoft.com/office/drawing/2014/main" id="{D325DA79-98D3-4B75-A104-9B8CF2E52452}"/>
              </a:ext>
            </a:extLst>
          </p:cNvPr>
          <p:cNvSpPr>
            <a:spLocks noGrp="1"/>
          </p:cNvSpPr>
          <p:nvPr>
            <p:ph type="title"/>
          </p:nvPr>
        </p:nvSpPr>
        <p:spPr>
          <a:xfrm>
            <a:off x="751521" y="1732785"/>
            <a:ext cx="5263199" cy="1524000"/>
          </a:xfrm>
        </p:spPr>
        <p:txBody>
          <a:bodyPr rtlCol="0">
            <a:noAutofit/>
          </a:bodyPr>
          <a:lstStyle>
            <a:lvl1pPr>
              <a:defRPr sz="4000"/>
            </a:lvl1pPr>
          </a:lstStyle>
          <a:p>
            <a:pPr rtl="0"/>
            <a:r>
              <a:rPr lang="fr"/>
              <a:t>Modifiez le style du titre</a:t>
            </a:r>
          </a:p>
        </p:txBody>
      </p:sp>
      <p:sp>
        <p:nvSpPr>
          <p:cNvPr id="7" name="Espace réservé du contenu 6">
            <a:extLst>
              <a:ext uri="{FF2B5EF4-FFF2-40B4-BE49-F238E27FC236}">
                <a16:creationId xmlns:a16="http://schemas.microsoft.com/office/drawing/2014/main" id="{70689288-6A1A-4457-8998-96D415487D06}"/>
              </a:ext>
            </a:extLst>
          </p:cNvPr>
          <p:cNvSpPr>
            <a:spLocks noGrp="1"/>
          </p:cNvSpPr>
          <p:nvPr>
            <p:ph sz="quarter" idx="15" hasCustomPrompt="1"/>
          </p:nvPr>
        </p:nvSpPr>
        <p:spPr>
          <a:xfrm>
            <a:off x="751521" y="3269458"/>
            <a:ext cx="5344477" cy="3092449"/>
          </a:xfrm>
        </p:spPr>
        <p:txBody>
          <a:bodyPr rtlCol="0" anchor="ctr">
            <a:noAutofit/>
          </a:bodyPr>
          <a:lstStyle>
            <a:lvl1pPr>
              <a:defRPr sz="2800"/>
            </a:lvl1pPr>
            <a:lvl2pPr>
              <a:defRPr sz="3600"/>
            </a:lvl2pPr>
            <a:lvl3pPr>
              <a:defRPr sz="3600"/>
            </a:lvl3pPr>
            <a:lvl4pPr>
              <a:defRPr sz="3600"/>
            </a:lvl4pPr>
            <a:lvl5pPr>
              <a:defRPr sz="3600"/>
            </a:lvl5pPr>
          </a:lstStyle>
          <a:p>
            <a:pPr lvl="0" rtl="0"/>
            <a:r>
              <a:rPr lang="fr"/>
              <a:t>Objet</a:t>
            </a:r>
          </a:p>
        </p:txBody>
      </p:sp>
      <p:sp>
        <p:nvSpPr>
          <p:cNvPr id="2" name="Espace réservé de la date 1">
            <a:extLst>
              <a:ext uri="{FF2B5EF4-FFF2-40B4-BE49-F238E27FC236}">
                <a16:creationId xmlns:a16="http://schemas.microsoft.com/office/drawing/2014/main" id="{F00AE8D9-9B42-438E-ADA6-CCFE45788460}"/>
              </a:ext>
            </a:extLst>
          </p:cNvPr>
          <p:cNvSpPr>
            <a:spLocks noGrp="1"/>
          </p:cNvSpPr>
          <p:nvPr>
            <p:ph type="dt" sz="half" idx="10"/>
          </p:nvPr>
        </p:nvSpPr>
        <p:spPr/>
        <p:txBody>
          <a:bodyPr rtlCol="0"/>
          <a:lstStyle/>
          <a:p>
            <a:pPr rtl="0"/>
            <a:r>
              <a:rPr lang="en-US"/>
              <a:t>1/02/2021</a:t>
            </a:r>
            <a:endParaRPr lang="en-US" dirty="0"/>
          </a:p>
        </p:txBody>
      </p:sp>
      <p:sp>
        <p:nvSpPr>
          <p:cNvPr id="12" name="Espace réservé d’image 11">
            <a:extLst>
              <a:ext uri="{FF2B5EF4-FFF2-40B4-BE49-F238E27FC236}">
                <a16:creationId xmlns:a16="http://schemas.microsoft.com/office/drawing/2014/main" id="{B0265BFC-F12F-4129-9A10-7A6D278A9C69}"/>
              </a:ext>
            </a:extLst>
          </p:cNvPr>
          <p:cNvSpPr>
            <a:spLocks noGrp="1"/>
          </p:cNvSpPr>
          <p:nvPr>
            <p:ph type="pic" sz="quarter" idx="13"/>
          </p:nvPr>
        </p:nvSpPr>
        <p:spPr>
          <a:xfrm>
            <a:off x="6435910" y="1"/>
            <a:ext cx="5756090" cy="3960681"/>
          </a:xfrm>
          <a:custGeom>
            <a:avLst/>
            <a:gdLst>
              <a:gd name="connsiteX0" fmla="*/ 0 w 5756090"/>
              <a:gd name="connsiteY0" fmla="*/ 0 h 3960681"/>
              <a:gd name="connsiteX1" fmla="*/ 5756090 w 5756090"/>
              <a:gd name="connsiteY1" fmla="*/ 0 h 3960681"/>
              <a:gd name="connsiteX2" fmla="*/ 5756090 w 5756090"/>
              <a:gd name="connsiteY2" fmla="*/ 3463038 h 3960681"/>
              <a:gd name="connsiteX3" fmla="*/ 5558511 w 5756090"/>
              <a:gd name="connsiteY3" fmla="*/ 3561320 h 3960681"/>
              <a:gd name="connsiteX4" fmla="*/ 3480391 w 5756090"/>
              <a:gd name="connsiteY4" fmla="*/ 3940416 h 3960681"/>
              <a:gd name="connsiteX5" fmla="*/ 1605774 w 5756090"/>
              <a:gd name="connsiteY5" fmla="*/ 2854397 h 3960681"/>
              <a:gd name="connsiteX6" fmla="*/ 74389 w 5756090"/>
              <a:gd name="connsiteY6" fmla="*/ 325223 h 3960681"/>
              <a:gd name="connsiteX7" fmla="*/ 16895 w 5756090"/>
              <a:gd name="connsiteY7" fmla="*/ 104576 h 396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6090" h="3960681">
                <a:moveTo>
                  <a:pt x="0" y="0"/>
                </a:moveTo>
                <a:lnTo>
                  <a:pt x="5756090" y="0"/>
                </a:lnTo>
                <a:lnTo>
                  <a:pt x="5756090" y="3463038"/>
                </a:lnTo>
                <a:lnTo>
                  <a:pt x="5558511" y="3561320"/>
                </a:lnTo>
                <a:cubicBezTo>
                  <a:pt x="4879339" y="3874528"/>
                  <a:pt x="4103797" y="4016776"/>
                  <a:pt x="3480391" y="3940416"/>
                </a:cubicBezTo>
                <a:cubicBezTo>
                  <a:pt x="2751968" y="3851461"/>
                  <a:pt x="2103010" y="3410677"/>
                  <a:pt x="1605774" y="2854397"/>
                </a:cubicBezTo>
                <a:cubicBezTo>
                  <a:pt x="1278696" y="2488237"/>
                  <a:pt x="377050" y="1320622"/>
                  <a:pt x="74389" y="325223"/>
                </a:cubicBezTo>
                <a:cubicBezTo>
                  <a:pt x="51690" y="250568"/>
                  <a:pt x="32361" y="176882"/>
                  <a:pt x="16895" y="104576"/>
                </a:cubicBezTo>
                <a:close/>
              </a:path>
            </a:pathLst>
          </a:custGeom>
          <a:solidFill>
            <a:schemeClr val="accent3"/>
          </a:solidFill>
        </p:spPr>
        <p:txBody>
          <a:bodyPr wrap="square" rtlCol="0" anchor="ctr">
            <a:noAutofit/>
          </a:bodyPr>
          <a:lstStyle>
            <a:lvl1pPr algn="ctr">
              <a:defRPr/>
            </a:lvl1pPr>
          </a:lstStyle>
          <a:p>
            <a:pPr rtl="0"/>
            <a:endParaRPr lang="en-US" dirty="0"/>
          </a:p>
        </p:txBody>
      </p:sp>
      <p:sp>
        <p:nvSpPr>
          <p:cNvPr id="15" name="Espace réservé d’image 14">
            <a:extLst>
              <a:ext uri="{FF2B5EF4-FFF2-40B4-BE49-F238E27FC236}">
                <a16:creationId xmlns:a16="http://schemas.microsoft.com/office/drawing/2014/main" id="{55CAD1C3-A879-4B95-B5C1-4D7B725EB70F}"/>
              </a:ext>
            </a:extLst>
          </p:cNvPr>
          <p:cNvSpPr>
            <a:spLocks noGrp="1"/>
          </p:cNvSpPr>
          <p:nvPr>
            <p:ph type="pic" sz="quarter" idx="14"/>
          </p:nvPr>
        </p:nvSpPr>
        <p:spPr>
          <a:xfrm>
            <a:off x="3028871" y="4949374"/>
            <a:ext cx="5796193" cy="1908627"/>
          </a:xfrm>
          <a:custGeom>
            <a:avLst/>
            <a:gdLst>
              <a:gd name="connsiteX0" fmla="*/ 3174283 w 5796193"/>
              <a:gd name="connsiteY0" fmla="*/ 18 h 1908627"/>
              <a:gd name="connsiteX1" fmla="*/ 5218462 w 5796193"/>
              <a:gd name="connsiteY1" fmla="*/ 1459807 h 1908627"/>
              <a:gd name="connsiteX2" fmla="*/ 5309125 w 5796193"/>
              <a:gd name="connsiteY2" fmla="*/ 1537598 h 1908627"/>
              <a:gd name="connsiteX3" fmla="*/ 5693890 w 5796193"/>
              <a:gd name="connsiteY3" fmla="*/ 1830997 h 1908627"/>
              <a:gd name="connsiteX4" fmla="*/ 5796193 w 5796193"/>
              <a:gd name="connsiteY4" fmla="*/ 1908627 h 1908627"/>
              <a:gd name="connsiteX5" fmla="*/ 0 w 5796193"/>
              <a:gd name="connsiteY5" fmla="*/ 1908627 h 1908627"/>
              <a:gd name="connsiteX6" fmla="*/ 36796 w 5796193"/>
              <a:gd name="connsiteY6" fmla="*/ 1862978 h 1908627"/>
              <a:gd name="connsiteX7" fmla="*/ 930039 w 5796193"/>
              <a:gd name="connsiteY7" fmla="*/ 1021399 h 1908627"/>
              <a:gd name="connsiteX8" fmla="*/ 3174283 w 5796193"/>
              <a:gd name="connsiteY8" fmla="*/ 18 h 19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6193" h="1908627">
                <a:moveTo>
                  <a:pt x="3174283" y="18"/>
                </a:moveTo>
                <a:cubicBezTo>
                  <a:pt x="3946119" y="-4705"/>
                  <a:pt x="4675803" y="959667"/>
                  <a:pt x="5218462" y="1459807"/>
                </a:cubicBezTo>
                <a:cubicBezTo>
                  <a:pt x="5237529" y="1477442"/>
                  <a:pt x="5268648" y="1503898"/>
                  <a:pt x="5309125" y="1537598"/>
                </a:cubicBezTo>
                <a:cubicBezTo>
                  <a:pt x="5427311" y="1636255"/>
                  <a:pt x="5560174" y="1732098"/>
                  <a:pt x="5693890" y="1830997"/>
                </a:cubicBezTo>
                <a:lnTo>
                  <a:pt x="5796193" y="1908627"/>
                </a:lnTo>
                <a:lnTo>
                  <a:pt x="0" y="1908627"/>
                </a:lnTo>
                <a:lnTo>
                  <a:pt x="36796" y="1862978"/>
                </a:lnTo>
                <a:cubicBezTo>
                  <a:pt x="326152" y="1521692"/>
                  <a:pt x="689989" y="1221705"/>
                  <a:pt x="930039" y="1021399"/>
                </a:cubicBezTo>
                <a:cubicBezTo>
                  <a:pt x="1540951" y="511494"/>
                  <a:pt x="2324829" y="5378"/>
                  <a:pt x="3174283" y="18"/>
                </a:cubicBezTo>
                <a:close/>
              </a:path>
            </a:pathLst>
          </a:custGeom>
          <a:solidFill>
            <a:schemeClr val="accent3"/>
          </a:solidFill>
        </p:spPr>
        <p:txBody>
          <a:bodyPr wrap="square" rtlCol="0" anchor="b">
            <a:noAutofit/>
          </a:bodyPr>
          <a:lstStyle>
            <a:lvl1pPr algn="ctr">
              <a:defRPr/>
            </a:lvl1pPr>
          </a:lstStyle>
          <a:p>
            <a:pPr rtl="0"/>
            <a:endParaRPr lang="en-US" dirty="0"/>
          </a:p>
        </p:txBody>
      </p:sp>
      <p:sp>
        <p:nvSpPr>
          <p:cNvPr id="3" name="Espace réservé du pied de page 2">
            <a:extLst>
              <a:ext uri="{FF2B5EF4-FFF2-40B4-BE49-F238E27FC236}">
                <a16:creationId xmlns:a16="http://schemas.microsoft.com/office/drawing/2014/main" id="{C4F792B9-A8AF-4E13-8A25-741E89691EFA}"/>
              </a:ext>
            </a:extLst>
          </p:cNvPr>
          <p:cNvSpPr>
            <a:spLocks noGrp="1"/>
          </p:cNvSpPr>
          <p:nvPr>
            <p:ph type="ftr" sz="quarter" idx="11"/>
          </p:nvPr>
        </p:nvSpPr>
        <p:spPr/>
        <p:txBody>
          <a:bodyPr rtlCol="0"/>
          <a:lstStyle/>
          <a:p>
            <a:pPr rtl="0"/>
            <a:r>
              <a:rPr lang="fr"/>
              <a:t>Exemple de Texte de Pied de page</a:t>
            </a:r>
          </a:p>
        </p:txBody>
      </p:sp>
      <p:sp>
        <p:nvSpPr>
          <p:cNvPr id="4" name="Espace réservé du numéro de diapositive 3">
            <a:extLst>
              <a:ext uri="{FF2B5EF4-FFF2-40B4-BE49-F238E27FC236}">
                <a16:creationId xmlns:a16="http://schemas.microsoft.com/office/drawing/2014/main" id="{533A2CF6-DBC5-4491-B213-B3CD09D3130C}"/>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
        <p:nvSpPr>
          <p:cNvPr id="6" name="Forme libre : Forme 5">
            <a:extLst>
              <a:ext uri="{FF2B5EF4-FFF2-40B4-BE49-F238E27FC236}">
                <a16:creationId xmlns:a16="http://schemas.microsoft.com/office/drawing/2014/main" id="{89AC3B5B-97EB-4572-B908-B16581013B94}"/>
              </a:ext>
              <a:ext uri="{C183D7F6-B498-43B3-948B-1728B52AA6E4}">
                <adec:decorative xmlns:adec="http://schemas.microsoft.com/office/drawing/2017/decorative" val="1"/>
              </a:ext>
            </a:extLst>
          </p:cNvPr>
          <p:cNvSpPr/>
          <p:nvPr userDrawn="1"/>
        </p:nvSpPr>
        <p:spPr>
          <a:xfrm>
            <a:off x="6674051" y="-22158"/>
            <a:ext cx="5517949" cy="4594156"/>
          </a:xfrm>
          <a:custGeom>
            <a:avLst/>
            <a:gdLst>
              <a:gd name="connsiteX0" fmla="*/ 0 w 5756090"/>
              <a:gd name="connsiteY0" fmla="*/ 0 h 3960681"/>
              <a:gd name="connsiteX1" fmla="*/ 5756090 w 5756090"/>
              <a:gd name="connsiteY1" fmla="*/ 0 h 3960681"/>
              <a:gd name="connsiteX2" fmla="*/ 5756090 w 5756090"/>
              <a:gd name="connsiteY2" fmla="*/ 3463038 h 3960681"/>
              <a:gd name="connsiteX3" fmla="*/ 5558511 w 5756090"/>
              <a:gd name="connsiteY3" fmla="*/ 3561320 h 3960681"/>
              <a:gd name="connsiteX4" fmla="*/ 3480391 w 5756090"/>
              <a:gd name="connsiteY4" fmla="*/ 3940416 h 3960681"/>
              <a:gd name="connsiteX5" fmla="*/ 1605774 w 5756090"/>
              <a:gd name="connsiteY5" fmla="*/ 2854397 h 3960681"/>
              <a:gd name="connsiteX6" fmla="*/ 74389 w 5756090"/>
              <a:gd name="connsiteY6" fmla="*/ 325223 h 3960681"/>
              <a:gd name="connsiteX7" fmla="*/ 16895 w 5756090"/>
              <a:gd name="connsiteY7" fmla="*/ 104576 h 3960681"/>
              <a:gd name="connsiteX0" fmla="*/ 5739463 w 5739463"/>
              <a:gd name="connsiteY0" fmla="*/ 0 h 3960681"/>
              <a:gd name="connsiteX1" fmla="*/ 5739463 w 5739463"/>
              <a:gd name="connsiteY1" fmla="*/ 3463038 h 3960681"/>
              <a:gd name="connsiteX2" fmla="*/ 5541884 w 5739463"/>
              <a:gd name="connsiteY2" fmla="*/ 3561320 h 3960681"/>
              <a:gd name="connsiteX3" fmla="*/ 3463764 w 5739463"/>
              <a:gd name="connsiteY3" fmla="*/ 3940416 h 3960681"/>
              <a:gd name="connsiteX4" fmla="*/ 1589147 w 5739463"/>
              <a:gd name="connsiteY4" fmla="*/ 2854397 h 3960681"/>
              <a:gd name="connsiteX5" fmla="*/ 57762 w 5739463"/>
              <a:gd name="connsiteY5" fmla="*/ 325223 h 3960681"/>
              <a:gd name="connsiteX6" fmla="*/ 268 w 5739463"/>
              <a:gd name="connsiteY6" fmla="*/ 104576 h 3960681"/>
              <a:gd name="connsiteX7" fmla="*/ 79475 w 5739463"/>
              <a:gd name="connsiteY7" fmla="*/ 79214 h 3960681"/>
              <a:gd name="connsiteX0" fmla="*/ 5739195 w 5739195"/>
              <a:gd name="connsiteY0" fmla="*/ 0 h 3960681"/>
              <a:gd name="connsiteX1" fmla="*/ 5739195 w 5739195"/>
              <a:gd name="connsiteY1" fmla="*/ 3463038 h 3960681"/>
              <a:gd name="connsiteX2" fmla="*/ 5541616 w 5739195"/>
              <a:gd name="connsiteY2" fmla="*/ 3561320 h 3960681"/>
              <a:gd name="connsiteX3" fmla="*/ 3463496 w 5739195"/>
              <a:gd name="connsiteY3" fmla="*/ 3940416 h 3960681"/>
              <a:gd name="connsiteX4" fmla="*/ 1588879 w 5739195"/>
              <a:gd name="connsiteY4" fmla="*/ 2854397 h 3960681"/>
              <a:gd name="connsiteX5" fmla="*/ 57494 w 5739195"/>
              <a:gd name="connsiteY5" fmla="*/ 325223 h 3960681"/>
              <a:gd name="connsiteX6" fmla="*/ 0 w 5739195"/>
              <a:gd name="connsiteY6" fmla="*/ 104576 h 3960681"/>
              <a:gd name="connsiteX0" fmla="*/ 5739195 w 5739195"/>
              <a:gd name="connsiteY0" fmla="*/ 3358462 h 3856105"/>
              <a:gd name="connsiteX1" fmla="*/ 5541616 w 5739195"/>
              <a:gd name="connsiteY1" fmla="*/ 3456744 h 3856105"/>
              <a:gd name="connsiteX2" fmla="*/ 3463496 w 5739195"/>
              <a:gd name="connsiteY2" fmla="*/ 3835840 h 3856105"/>
              <a:gd name="connsiteX3" fmla="*/ 1588879 w 5739195"/>
              <a:gd name="connsiteY3" fmla="*/ 2749821 h 3856105"/>
              <a:gd name="connsiteX4" fmla="*/ 57494 w 5739195"/>
              <a:gd name="connsiteY4" fmla="*/ 220647 h 3856105"/>
              <a:gd name="connsiteX5" fmla="*/ 0 w 5739195"/>
              <a:gd name="connsiteY5" fmla="*/ 0 h 3856105"/>
              <a:gd name="connsiteX0" fmla="*/ 5799259 w 5799259"/>
              <a:gd name="connsiteY0" fmla="*/ 3482233 h 3979876"/>
              <a:gd name="connsiteX1" fmla="*/ 5601680 w 5799259"/>
              <a:gd name="connsiteY1" fmla="*/ 3580515 h 3979876"/>
              <a:gd name="connsiteX2" fmla="*/ 3523560 w 5799259"/>
              <a:gd name="connsiteY2" fmla="*/ 3959611 h 3979876"/>
              <a:gd name="connsiteX3" fmla="*/ 1648943 w 5799259"/>
              <a:gd name="connsiteY3" fmla="*/ 2873592 h 3979876"/>
              <a:gd name="connsiteX4" fmla="*/ 117558 w 5799259"/>
              <a:gd name="connsiteY4" fmla="*/ 344418 h 3979876"/>
              <a:gd name="connsiteX5" fmla="*/ 0 w 5799259"/>
              <a:gd name="connsiteY5" fmla="*/ 0 h 3979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99259" h="3979876">
                <a:moveTo>
                  <a:pt x="5799259" y="3482233"/>
                </a:moveTo>
                <a:lnTo>
                  <a:pt x="5601680" y="3580515"/>
                </a:lnTo>
                <a:cubicBezTo>
                  <a:pt x="4922508" y="3893723"/>
                  <a:pt x="4146966" y="4035971"/>
                  <a:pt x="3523560" y="3959611"/>
                </a:cubicBezTo>
                <a:cubicBezTo>
                  <a:pt x="2795137" y="3870656"/>
                  <a:pt x="2146179" y="3429872"/>
                  <a:pt x="1648943" y="2873592"/>
                </a:cubicBezTo>
                <a:cubicBezTo>
                  <a:pt x="1321865" y="2507432"/>
                  <a:pt x="420219" y="1339817"/>
                  <a:pt x="117558" y="344418"/>
                </a:cubicBezTo>
                <a:cubicBezTo>
                  <a:pt x="94859" y="269763"/>
                  <a:pt x="15466" y="72306"/>
                  <a:pt x="0" y="0"/>
                </a:cubicBez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Tree>
    <p:extLst>
      <p:ext uri="{BB962C8B-B14F-4D97-AF65-F5344CB8AC3E}">
        <p14:creationId xmlns:p14="http://schemas.microsoft.com/office/powerpoint/2010/main" val="2357614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Équipe">
    <p:spTree>
      <p:nvGrpSpPr>
        <p:cNvPr id="1" name=""/>
        <p:cNvGrpSpPr/>
        <p:nvPr/>
      </p:nvGrpSpPr>
      <p:grpSpPr>
        <a:xfrm>
          <a:off x="0" y="0"/>
          <a:ext cx="0" cy="0"/>
          <a:chOff x="0" y="0"/>
          <a:chExt cx="0" cy="0"/>
        </a:xfrm>
      </p:grpSpPr>
      <p:sp>
        <p:nvSpPr>
          <p:cNvPr id="26" name="Titre 1">
            <a:extLst>
              <a:ext uri="{FF2B5EF4-FFF2-40B4-BE49-F238E27FC236}">
                <a16:creationId xmlns:a16="http://schemas.microsoft.com/office/drawing/2014/main" id="{1555E13C-150D-496C-9F53-468F2C948418}"/>
              </a:ext>
            </a:extLst>
          </p:cNvPr>
          <p:cNvSpPr>
            <a:spLocks noGrp="1"/>
          </p:cNvSpPr>
          <p:nvPr>
            <p:ph type="title"/>
          </p:nvPr>
        </p:nvSpPr>
        <p:spPr>
          <a:xfrm>
            <a:off x="758953" y="765930"/>
            <a:ext cx="10000488" cy="1345269"/>
          </a:xfrm>
        </p:spPr>
        <p:txBody>
          <a:bodyPr rtlCol="0"/>
          <a:lstStyle/>
          <a:p>
            <a:pPr rtl="0"/>
            <a:r>
              <a:rPr lang="fr"/>
              <a:t>Modifiez le style du titre</a:t>
            </a:r>
          </a:p>
        </p:txBody>
      </p:sp>
      <p:sp>
        <p:nvSpPr>
          <p:cNvPr id="3" name="Espace réservé de la date 2">
            <a:extLst>
              <a:ext uri="{FF2B5EF4-FFF2-40B4-BE49-F238E27FC236}">
                <a16:creationId xmlns:a16="http://schemas.microsoft.com/office/drawing/2014/main" id="{9FF739AE-8101-4C18-8CF3-911BDF3978A8}"/>
              </a:ext>
            </a:extLst>
          </p:cNvPr>
          <p:cNvSpPr>
            <a:spLocks noGrp="1"/>
          </p:cNvSpPr>
          <p:nvPr>
            <p:ph type="dt" sz="half" idx="10"/>
          </p:nvPr>
        </p:nvSpPr>
        <p:spPr/>
        <p:txBody>
          <a:bodyPr rtlCol="0"/>
          <a:lstStyle/>
          <a:p>
            <a:pPr rtl="0"/>
            <a:r>
              <a:rPr lang="en-US"/>
              <a:t>1/02/2021</a:t>
            </a:r>
            <a:endParaRPr lang="en-US" dirty="0"/>
          </a:p>
        </p:txBody>
      </p:sp>
      <p:sp>
        <p:nvSpPr>
          <p:cNvPr id="6" name="Forme libre : Forme 5">
            <a:extLst>
              <a:ext uri="{FF2B5EF4-FFF2-40B4-BE49-F238E27FC236}">
                <a16:creationId xmlns:a16="http://schemas.microsoft.com/office/drawing/2014/main" id="{9E9106F4-7E32-4FF6-96C2-AEDF5C52F1EC}"/>
              </a:ext>
              <a:ext uri="{C183D7F6-B498-43B3-948B-1728B52AA6E4}">
                <adec:decorative xmlns:adec="http://schemas.microsoft.com/office/drawing/2017/decorative" val="1"/>
              </a:ext>
            </a:extLst>
          </p:cNvPr>
          <p:cNvSpPr/>
          <p:nvPr userDrawn="1"/>
        </p:nvSpPr>
        <p:spPr>
          <a:xfrm>
            <a:off x="890978" y="2085219"/>
            <a:ext cx="2299137" cy="2531684"/>
          </a:xfrm>
          <a:custGeom>
            <a:avLst/>
            <a:gdLst>
              <a:gd name="connsiteX0" fmla="*/ 1448892 w 2805016"/>
              <a:gd name="connsiteY0" fmla="*/ 1295 h 3049345"/>
              <a:gd name="connsiteX1" fmla="*/ 1762036 w 2805016"/>
              <a:gd name="connsiteY1" fmla="*/ 37054 h 3049345"/>
              <a:gd name="connsiteX2" fmla="*/ 2172496 w 2805016"/>
              <a:gd name="connsiteY2" fmla="*/ 276646 h 3049345"/>
              <a:gd name="connsiteX3" fmla="*/ 2494528 w 2805016"/>
              <a:gd name="connsiteY3" fmla="*/ 816190 h 3049345"/>
              <a:gd name="connsiteX4" fmla="*/ 2553622 w 2805016"/>
              <a:gd name="connsiteY4" fmla="*/ 932591 h 3049345"/>
              <a:gd name="connsiteX5" fmla="*/ 2789833 w 2805016"/>
              <a:gd name="connsiteY5" fmla="*/ 1841650 h 3049345"/>
              <a:gd name="connsiteX6" fmla="*/ 1939259 w 2805016"/>
              <a:gd name="connsiteY6" fmla="*/ 2818274 h 3049345"/>
              <a:gd name="connsiteX7" fmla="*/ 1752834 w 2805016"/>
              <a:gd name="connsiteY7" fmla="*/ 2904144 h 3049345"/>
              <a:gd name="connsiteX8" fmla="*/ 1191447 w 2805016"/>
              <a:gd name="connsiteY8" fmla="*/ 3038170 h 3049345"/>
              <a:gd name="connsiteX9" fmla="*/ 661126 w 2805016"/>
              <a:gd name="connsiteY9" fmla="*/ 2791872 h 3049345"/>
              <a:gd name="connsiteX10" fmla="*/ 256115 w 2805016"/>
              <a:gd name="connsiteY10" fmla="*/ 2313690 h 3049345"/>
              <a:gd name="connsiteX11" fmla="*/ 30620 w 2805016"/>
              <a:gd name="connsiteY11" fmla="*/ 1690804 h 3049345"/>
              <a:gd name="connsiteX12" fmla="*/ 29591 w 2805016"/>
              <a:gd name="connsiteY12" fmla="*/ 1037726 h 3049345"/>
              <a:gd name="connsiteX13" fmla="*/ 244525 w 2805016"/>
              <a:gd name="connsiteY13" fmla="*/ 519197 h 3049345"/>
              <a:gd name="connsiteX14" fmla="*/ 622356 w 2805016"/>
              <a:gd name="connsiteY14" fmla="*/ 183048 h 3049345"/>
              <a:gd name="connsiteX15" fmla="*/ 1448892 w 2805016"/>
              <a:gd name="connsiteY15" fmla="*/ 1295 h 304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5016" h="3049345">
                <a:moveTo>
                  <a:pt x="1448892" y="1295"/>
                </a:moveTo>
                <a:cubicBezTo>
                  <a:pt x="1551302" y="5038"/>
                  <a:pt x="1656071" y="16908"/>
                  <a:pt x="1762036" y="37054"/>
                </a:cubicBezTo>
                <a:cubicBezTo>
                  <a:pt x="1931145" y="69206"/>
                  <a:pt x="2057720" y="143119"/>
                  <a:pt x="2172496" y="276646"/>
                </a:cubicBezTo>
                <a:cubicBezTo>
                  <a:pt x="2292557" y="416316"/>
                  <a:pt x="2390672" y="610536"/>
                  <a:pt x="2494528" y="816190"/>
                </a:cubicBezTo>
                <a:cubicBezTo>
                  <a:pt x="2513659" y="854126"/>
                  <a:pt x="2533480" y="893328"/>
                  <a:pt x="2553622" y="932591"/>
                </a:cubicBezTo>
                <a:cubicBezTo>
                  <a:pt x="2733870" y="1284027"/>
                  <a:pt x="2847724" y="1537159"/>
                  <a:pt x="2789833" y="1841650"/>
                </a:cubicBezTo>
                <a:cubicBezTo>
                  <a:pt x="2701624" y="2305599"/>
                  <a:pt x="2447254" y="2597690"/>
                  <a:pt x="1939259" y="2818274"/>
                </a:cubicBezTo>
                <a:cubicBezTo>
                  <a:pt x="1872770" y="2847138"/>
                  <a:pt x="1811781" y="2876114"/>
                  <a:pt x="1752834" y="2904144"/>
                </a:cubicBezTo>
                <a:cubicBezTo>
                  <a:pt x="1508432" y="3020297"/>
                  <a:pt x="1382512" y="3074496"/>
                  <a:pt x="1191447" y="3038170"/>
                </a:cubicBezTo>
                <a:cubicBezTo>
                  <a:pt x="1001732" y="3002100"/>
                  <a:pt x="823313" y="2919199"/>
                  <a:pt x="661126" y="2791872"/>
                </a:cubicBezTo>
                <a:cubicBezTo>
                  <a:pt x="502474" y="2667286"/>
                  <a:pt x="366163" y="2506376"/>
                  <a:pt x="256115" y="2313690"/>
                </a:cubicBezTo>
                <a:cubicBezTo>
                  <a:pt x="147904" y="2124290"/>
                  <a:pt x="69906" y="1908939"/>
                  <a:pt x="30620" y="1690804"/>
                </a:cubicBezTo>
                <a:cubicBezTo>
                  <a:pt x="-9871" y="1466769"/>
                  <a:pt x="-10191" y="1246967"/>
                  <a:pt x="29591" y="1037726"/>
                </a:cubicBezTo>
                <a:cubicBezTo>
                  <a:pt x="67109" y="840400"/>
                  <a:pt x="139452" y="665977"/>
                  <a:pt x="244525" y="519197"/>
                </a:cubicBezTo>
                <a:cubicBezTo>
                  <a:pt x="343054" y="381648"/>
                  <a:pt x="470192" y="268558"/>
                  <a:pt x="622356" y="183048"/>
                </a:cubicBezTo>
                <a:cubicBezTo>
                  <a:pt x="855671" y="51991"/>
                  <a:pt x="1141662" y="-9932"/>
                  <a:pt x="1448892" y="1295"/>
                </a:cubicBezTo>
                <a:close/>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7" name="Forme libre : Forme 6">
            <a:extLst>
              <a:ext uri="{FF2B5EF4-FFF2-40B4-BE49-F238E27FC236}">
                <a16:creationId xmlns:a16="http://schemas.microsoft.com/office/drawing/2014/main" id="{8E474408-DB73-4EA7-AD23-90BEF0E42219}"/>
              </a:ext>
              <a:ext uri="{C183D7F6-B498-43B3-948B-1728B52AA6E4}">
                <adec:decorative xmlns:adec="http://schemas.microsoft.com/office/drawing/2017/decorative" val="1"/>
              </a:ext>
            </a:extLst>
          </p:cNvPr>
          <p:cNvSpPr/>
          <p:nvPr userDrawn="1"/>
        </p:nvSpPr>
        <p:spPr>
          <a:xfrm>
            <a:off x="987583" y="2234914"/>
            <a:ext cx="2104785" cy="2231156"/>
          </a:xfrm>
          <a:custGeom>
            <a:avLst/>
            <a:gdLst>
              <a:gd name="connsiteX0" fmla="*/ 1177679 w 2567901"/>
              <a:gd name="connsiteY0" fmla="*/ 1063 h 2687367"/>
              <a:gd name="connsiteX1" fmla="*/ 1603094 w 2567901"/>
              <a:gd name="connsiteY1" fmla="*/ 35223 h 2687367"/>
              <a:gd name="connsiteX2" fmla="*/ 1980105 w 2567901"/>
              <a:gd name="connsiteY2" fmla="*/ 249099 h 2687367"/>
              <a:gd name="connsiteX3" fmla="*/ 2278200 w 2567901"/>
              <a:gd name="connsiteY3" fmla="*/ 726784 h 2687367"/>
              <a:gd name="connsiteX4" fmla="*/ 2333016 w 2567901"/>
              <a:gd name="connsiteY4" fmla="*/ 829771 h 2687367"/>
              <a:gd name="connsiteX5" fmla="*/ 2555036 w 2567901"/>
              <a:gd name="connsiteY5" fmla="*/ 1632596 h 2687367"/>
              <a:gd name="connsiteX6" fmla="*/ 1783436 w 2567901"/>
              <a:gd name="connsiteY6" fmla="*/ 2487849 h 2687367"/>
              <a:gd name="connsiteX7" fmla="*/ 1613480 w 2567901"/>
              <a:gd name="connsiteY7" fmla="*/ 2562316 h 2687367"/>
              <a:gd name="connsiteX8" fmla="*/ 1100869 w 2567901"/>
              <a:gd name="connsiteY8" fmla="*/ 2676769 h 2687367"/>
              <a:gd name="connsiteX9" fmla="*/ 614178 w 2567901"/>
              <a:gd name="connsiteY9" fmla="*/ 2456196 h 2687367"/>
              <a:gd name="connsiteX10" fmla="*/ 240586 w 2567901"/>
              <a:gd name="connsiteY10" fmla="*/ 2032054 h 2687367"/>
              <a:gd name="connsiteX11" fmla="*/ 30245 w 2567901"/>
              <a:gd name="connsiteY11" fmla="*/ 1481541 h 2687367"/>
              <a:gd name="connsiteX12" fmla="*/ 25021 w 2567901"/>
              <a:gd name="connsiteY12" fmla="*/ 905889 h 2687367"/>
              <a:gd name="connsiteX13" fmla="*/ 218217 w 2567901"/>
              <a:gd name="connsiteY13" fmla="*/ 450248 h 2687367"/>
              <a:gd name="connsiteX14" fmla="*/ 561607 w 2567901"/>
              <a:gd name="connsiteY14" fmla="*/ 156432 h 2687367"/>
              <a:gd name="connsiteX15" fmla="*/ 1177679 w 2567901"/>
              <a:gd name="connsiteY15" fmla="*/ 1063 h 2687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67901" h="2687367">
                <a:moveTo>
                  <a:pt x="1177679" y="1063"/>
                </a:moveTo>
                <a:cubicBezTo>
                  <a:pt x="1314507" y="-3704"/>
                  <a:pt x="1457510" y="7543"/>
                  <a:pt x="1603094" y="35223"/>
                </a:cubicBezTo>
                <a:cubicBezTo>
                  <a:pt x="1757985" y="64671"/>
                  <a:pt x="1874247" y="130651"/>
                  <a:pt x="1980105" y="249099"/>
                </a:cubicBezTo>
                <a:cubicBezTo>
                  <a:pt x="2090840" y="372996"/>
                  <a:pt x="2181857" y="544832"/>
                  <a:pt x="2278200" y="726784"/>
                </a:cubicBezTo>
                <a:cubicBezTo>
                  <a:pt x="2295948" y="760348"/>
                  <a:pt x="2314335" y="795032"/>
                  <a:pt x="2333016" y="829771"/>
                </a:cubicBezTo>
                <a:cubicBezTo>
                  <a:pt x="2500190" y="1140721"/>
                  <a:pt x="2605991" y="1364587"/>
                  <a:pt x="2555036" y="1632596"/>
                </a:cubicBezTo>
                <a:cubicBezTo>
                  <a:pt x="2477395" y="2040959"/>
                  <a:pt x="2246644" y="2296751"/>
                  <a:pt x="1783436" y="2487849"/>
                </a:cubicBezTo>
                <a:cubicBezTo>
                  <a:pt x="1722809" y="2512855"/>
                  <a:pt x="1667214" y="2537996"/>
                  <a:pt x="1613480" y="2562316"/>
                </a:cubicBezTo>
                <a:cubicBezTo>
                  <a:pt x="1390692" y="2663095"/>
                  <a:pt x="1275870" y="2710042"/>
                  <a:pt x="1100869" y="2676769"/>
                </a:cubicBezTo>
                <a:cubicBezTo>
                  <a:pt x="927103" y="2643732"/>
                  <a:pt x="763363" y="2569490"/>
                  <a:pt x="614178" y="2456196"/>
                </a:cubicBezTo>
                <a:cubicBezTo>
                  <a:pt x="468245" y="2345340"/>
                  <a:pt x="342509" y="2202615"/>
                  <a:pt x="240586" y="2032054"/>
                </a:cubicBezTo>
                <a:cubicBezTo>
                  <a:pt x="140365" y="1864400"/>
                  <a:pt x="67610" y="1674071"/>
                  <a:pt x="30245" y="1481541"/>
                </a:cubicBezTo>
                <a:cubicBezTo>
                  <a:pt x="-8261" y="1283803"/>
                  <a:pt x="-9994" y="1090060"/>
                  <a:pt x="25021" y="905889"/>
                </a:cubicBezTo>
                <a:cubicBezTo>
                  <a:pt x="58043" y="732204"/>
                  <a:pt x="123071" y="578936"/>
                  <a:pt x="218217" y="450248"/>
                </a:cubicBezTo>
                <a:cubicBezTo>
                  <a:pt x="307436" y="329654"/>
                  <a:pt x="422987" y="230806"/>
                  <a:pt x="561607" y="156432"/>
                </a:cubicBezTo>
                <a:cubicBezTo>
                  <a:pt x="738731" y="61442"/>
                  <a:pt x="949631" y="9010"/>
                  <a:pt x="1177679" y="1063"/>
                </a:cubicBez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8" name="Forme libre : Forme 7">
            <a:extLst>
              <a:ext uri="{FF2B5EF4-FFF2-40B4-BE49-F238E27FC236}">
                <a16:creationId xmlns:a16="http://schemas.microsoft.com/office/drawing/2014/main" id="{D6083F6A-399B-48F1-8504-4E2E5DF89860}"/>
              </a:ext>
              <a:ext uri="{C183D7F6-B498-43B3-948B-1728B52AA6E4}">
                <adec:decorative xmlns:adec="http://schemas.microsoft.com/office/drawing/2017/decorative" val="1"/>
              </a:ext>
            </a:extLst>
          </p:cNvPr>
          <p:cNvSpPr/>
          <p:nvPr userDrawn="1"/>
        </p:nvSpPr>
        <p:spPr>
          <a:xfrm flipV="1">
            <a:off x="3525455" y="2246654"/>
            <a:ext cx="2203433" cy="2129303"/>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solidFill>
            <a:schemeClr val="accent1">
              <a:alpha val="6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p>
        </p:txBody>
      </p:sp>
      <p:sp>
        <p:nvSpPr>
          <p:cNvPr id="9" name="Forme libre : Forme 8">
            <a:extLst>
              <a:ext uri="{FF2B5EF4-FFF2-40B4-BE49-F238E27FC236}">
                <a16:creationId xmlns:a16="http://schemas.microsoft.com/office/drawing/2014/main" id="{3AFF428B-F281-4A21-BB33-FC14F2D9CDB1}"/>
              </a:ext>
              <a:ext uri="{C183D7F6-B498-43B3-948B-1728B52AA6E4}">
                <adec:decorative xmlns:adec="http://schemas.microsoft.com/office/drawing/2017/decorative" val="1"/>
              </a:ext>
            </a:extLst>
          </p:cNvPr>
          <p:cNvSpPr/>
          <p:nvPr userDrawn="1"/>
        </p:nvSpPr>
        <p:spPr>
          <a:xfrm flipV="1">
            <a:off x="3375489" y="2078498"/>
            <a:ext cx="2503365" cy="2465616"/>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p>
        </p:txBody>
      </p:sp>
      <p:sp>
        <p:nvSpPr>
          <p:cNvPr id="10" name="Forme libre : Forme 9">
            <a:extLst>
              <a:ext uri="{FF2B5EF4-FFF2-40B4-BE49-F238E27FC236}">
                <a16:creationId xmlns:a16="http://schemas.microsoft.com/office/drawing/2014/main" id="{C9A835EC-64A4-410D-8455-F71FCBF239CC}"/>
              </a:ext>
              <a:ext uri="{C183D7F6-B498-43B3-948B-1728B52AA6E4}">
                <adec:decorative xmlns:adec="http://schemas.microsoft.com/office/drawing/2017/decorative" val="1"/>
              </a:ext>
            </a:extLst>
          </p:cNvPr>
          <p:cNvSpPr/>
          <p:nvPr userDrawn="1"/>
        </p:nvSpPr>
        <p:spPr>
          <a:xfrm flipH="1">
            <a:off x="6096032" y="2093524"/>
            <a:ext cx="2372066" cy="2578683"/>
          </a:xfrm>
          <a:custGeom>
            <a:avLst/>
            <a:gdLst>
              <a:gd name="connsiteX0" fmla="*/ 1448892 w 2805016"/>
              <a:gd name="connsiteY0" fmla="*/ 1295 h 3049345"/>
              <a:gd name="connsiteX1" fmla="*/ 1762036 w 2805016"/>
              <a:gd name="connsiteY1" fmla="*/ 37054 h 3049345"/>
              <a:gd name="connsiteX2" fmla="*/ 2172496 w 2805016"/>
              <a:gd name="connsiteY2" fmla="*/ 276646 h 3049345"/>
              <a:gd name="connsiteX3" fmla="*/ 2494528 w 2805016"/>
              <a:gd name="connsiteY3" fmla="*/ 816190 h 3049345"/>
              <a:gd name="connsiteX4" fmla="*/ 2553622 w 2805016"/>
              <a:gd name="connsiteY4" fmla="*/ 932591 h 3049345"/>
              <a:gd name="connsiteX5" fmla="*/ 2789833 w 2805016"/>
              <a:gd name="connsiteY5" fmla="*/ 1841650 h 3049345"/>
              <a:gd name="connsiteX6" fmla="*/ 1939259 w 2805016"/>
              <a:gd name="connsiteY6" fmla="*/ 2818274 h 3049345"/>
              <a:gd name="connsiteX7" fmla="*/ 1752834 w 2805016"/>
              <a:gd name="connsiteY7" fmla="*/ 2904144 h 3049345"/>
              <a:gd name="connsiteX8" fmla="*/ 1191447 w 2805016"/>
              <a:gd name="connsiteY8" fmla="*/ 3038170 h 3049345"/>
              <a:gd name="connsiteX9" fmla="*/ 661126 w 2805016"/>
              <a:gd name="connsiteY9" fmla="*/ 2791872 h 3049345"/>
              <a:gd name="connsiteX10" fmla="*/ 256115 w 2805016"/>
              <a:gd name="connsiteY10" fmla="*/ 2313690 h 3049345"/>
              <a:gd name="connsiteX11" fmla="*/ 30620 w 2805016"/>
              <a:gd name="connsiteY11" fmla="*/ 1690804 h 3049345"/>
              <a:gd name="connsiteX12" fmla="*/ 29591 w 2805016"/>
              <a:gd name="connsiteY12" fmla="*/ 1037726 h 3049345"/>
              <a:gd name="connsiteX13" fmla="*/ 244525 w 2805016"/>
              <a:gd name="connsiteY13" fmla="*/ 519197 h 3049345"/>
              <a:gd name="connsiteX14" fmla="*/ 622356 w 2805016"/>
              <a:gd name="connsiteY14" fmla="*/ 183048 h 3049345"/>
              <a:gd name="connsiteX15" fmla="*/ 1448892 w 2805016"/>
              <a:gd name="connsiteY15" fmla="*/ 1295 h 304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5016" h="3049345">
                <a:moveTo>
                  <a:pt x="1448892" y="1295"/>
                </a:moveTo>
                <a:cubicBezTo>
                  <a:pt x="1551302" y="5038"/>
                  <a:pt x="1656071" y="16908"/>
                  <a:pt x="1762036" y="37054"/>
                </a:cubicBezTo>
                <a:cubicBezTo>
                  <a:pt x="1931145" y="69206"/>
                  <a:pt x="2057720" y="143119"/>
                  <a:pt x="2172496" y="276646"/>
                </a:cubicBezTo>
                <a:cubicBezTo>
                  <a:pt x="2292557" y="416316"/>
                  <a:pt x="2390672" y="610536"/>
                  <a:pt x="2494528" y="816190"/>
                </a:cubicBezTo>
                <a:cubicBezTo>
                  <a:pt x="2513659" y="854126"/>
                  <a:pt x="2533480" y="893328"/>
                  <a:pt x="2553622" y="932591"/>
                </a:cubicBezTo>
                <a:cubicBezTo>
                  <a:pt x="2733870" y="1284027"/>
                  <a:pt x="2847724" y="1537159"/>
                  <a:pt x="2789833" y="1841650"/>
                </a:cubicBezTo>
                <a:cubicBezTo>
                  <a:pt x="2701624" y="2305599"/>
                  <a:pt x="2447254" y="2597690"/>
                  <a:pt x="1939259" y="2818274"/>
                </a:cubicBezTo>
                <a:cubicBezTo>
                  <a:pt x="1872770" y="2847138"/>
                  <a:pt x="1811781" y="2876114"/>
                  <a:pt x="1752834" y="2904144"/>
                </a:cubicBezTo>
                <a:cubicBezTo>
                  <a:pt x="1508432" y="3020297"/>
                  <a:pt x="1382512" y="3074496"/>
                  <a:pt x="1191447" y="3038170"/>
                </a:cubicBezTo>
                <a:cubicBezTo>
                  <a:pt x="1001732" y="3002100"/>
                  <a:pt x="823313" y="2919199"/>
                  <a:pt x="661126" y="2791872"/>
                </a:cubicBezTo>
                <a:cubicBezTo>
                  <a:pt x="502474" y="2667286"/>
                  <a:pt x="366163" y="2506376"/>
                  <a:pt x="256115" y="2313690"/>
                </a:cubicBezTo>
                <a:cubicBezTo>
                  <a:pt x="147904" y="2124290"/>
                  <a:pt x="69906" y="1908939"/>
                  <a:pt x="30620" y="1690804"/>
                </a:cubicBezTo>
                <a:cubicBezTo>
                  <a:pt x="-9871" y="1466769"/>
                  <a:pt x="-10191" y="1246967"/>
                  <a:pt x="29591" y="1037726"/>
                </a:cubicBezTo>
                <a:cubicBezTo>
                  <a:pt x="67109" y="840400"/>
                  <a:pt x="139452" y="665977"/>
                  <a:pt x="244525" y="519197"/>
                </a:cubicBezTo>
                <a:cubicBezTo>
                  <a:pt x="343054" y="381648"/>
                  <a:pt x="470192" y="268558"/>
                  <a:pt x="622356" y="183048"/>
                </a:cubicBezTo>
                <a:cubicBezTo>
                  <a:pt x="855671" y="51991"/>
                  <a:pt x="1141662" y="-9932"/>
                  <a:pt x="1448892" y="1295"/>
                </a:cubicBezTo>
                <a:close/>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1" name="Forme libre : Forme 10">
            <a:extLst>
              <a:ext uri="{FF2B5EF4-FFF2-40B4-BE49-F238E27FC236}">
                <a16:creationId xmlns:a16="http://schemas.microsoft.com/office/drawing/2014/main" id="{AF3EA8FF-EF64-46BE-85C1-CD234175F6CE}"/>
              </a:ext>
              <a:ext uri="{C183D7F6-B498-43B3-948B-1728B52AA6E4}">
                <adec:decorative xmlns:adec="http://schemas.microsoft.com/office/drawing/2017/decorative" val="1"/>
              </a:ext>
            </a:extLst>
          </p:cNvPr>
          <p:cNvSpPr/>
          <p:nvPr userDrawn="1"/>
        </p:nvSpPr>
        <p:spPr>
          <a:xfrm flipH="1">
            <a:off x="6196878" y="2245998"/>
            <a:ext cx="2171549" cy="2272576"/>
          </a:xfrm>
          <a:custGeom>
            <a:avLst/>
            <a:gdLst>
              <a:gd name="connsiteX0" fmla="*/ 1177679 w 2567901"/>
              <a:gd name="connsiteY0" fmla="*/ 1063 h 2687367"/>
              <a:gd name="connsiteX1" fmla="*/ 1603094 w 2567901"/>
              <a:gd name="connsiteY1" fmla="*/ 35223 h 2687367"/>
              <a:gd name="connsiteX2" fmla="*/ 1980105 w 2567901"/>
              <a:gd name="connsiteY2" fmla="*/ 249099 h 2687367"/>
              <a:gd name="connsiteX3" fmla="*/ 2278200 w 2567901"/>
              <a:gd name="connsiteY3" fmla="*/ 726784 h 2687367"/>
              <a:gd name="connsiteX4" fmla="*/ 2333016 w 2567901"/>
              <a:gd name="connsiteY4" fmla="*/ 829771 h 2687367"/>
              <a:gd name="connsiteX5" fmla="*/ 2555036 w 2567901"/>
              <a:gd name="connsiteY5" fmla="*/ 1632596 h 2687367"/>
              <a:gd name="connsiteX6" fmla="*/ 1783436 w 2567901"/>
              <a:gd name="connsiteY6" fmla="*/ 2487849 h 2687367"/>
              <a:gd name="connsiteX7" fmla="*/ 1613480 w 2567901"/>
              <a:gd name="connsiteY7" fmla="*/ 2562316 h 2687367"/>
              <a:gd name="connsiteX8" fmla="*/ 1100869 w 2567901"/>
              <a:gd name="connsiteY8" fmla="*/ 2676769 h 2687367"/>
              <a:gd name="connsiteX9" fmla="*/ 614178 w 2567901"/>
              <a:gd name="connsiteY9" fmla="*/ 2456196 h 2687367"/>
              <a:gd name="connsiteX10" fmla="*/ 240586 w 2567901"/>
              <a:gd name="connsiteY10" fmla="*/ 2032054 h 2687367"/>
              <a:gd name="connsiteX11" fmla="*/ 30245 w 2567901"/>
              <a:gd name="connsiteY11" fmla="*/ 1481541 h 2687367"/>
              <a:gd name="connsiteX12" fmla="*/ 25021 w 2567901"/>
              <a:gd name="connsiteY12" fmla="*/ 905889 h 2687367"/>
              <a:gd name="connsiteX13" fmla="*/ 218217 w 2567901"/>
              <a:gd name="connsiteY13" fmla="*/ 450248 h 2687367"/>
              <a:gd name="connsiteX14" fmla="*/ 561607 w 2567901"/>
              <a:gd name="connsiteY14" fmla="*/ 156432 h 2687367"/>
              <a:gd name="connsiteX15" fmla="*/ 1177679 w 2567901"/>
              <a:gd name="connsiteY15" fmla="*/ 1063 h 2687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67901" h="2687367">
                <a:moveTo>
                  <a:pt x="1177679" y="1063"/>
                </a:moveTo>
                <a:cubicBezTo>
                  <a:pt x="1314507" y="-3704"/>
                  <a:pt x="1457510" y="7543"/>
                  <a:pt x="1603094" y="35223"/>
                </a:cubicBezTo>
                <a:cubicBezTo>
                  <a:pt x="1757985" y="64671"/>
                  <a:pt x="1874247" y="130651"/>
                  <a:pt x="1980105" y="249099"/>
                </a:cubicBezTo>
                <a:cubicBezTo>
                  <a:pt x="2090840" y="372996"/>
                  <a:pt x="2181857" y="544832"/>
                  <a:pt x="2278200" y="726784"/>
                </a:cubicBezTo>
                <a:cubicBezTo>
                  <a:pt x="2295948" y="760348"/>
                  <a:pt x="2314335" y="795032"/>
                  <a:pt x="2333016" y="829771"/>
                </a:cubicBezTo>
                <a:cubicBezTo>
                  <a:pt x="2500190" y="1140721"/>
                  <a:pt x="2605991" y="1364587"/>
                  <a:pt x="2555036" y="1632596"/>
                </a:cubicBezTo>
                <a:cubicBezTo>
                  <a:pt x="2477395" y="2040959"/>
                  <a:pt x="2246644" y="2296751"/>
                  <a:pt x="1783436" y="2487849"/>
                </a:cubicBezTo>
                <a:cubicBezTo>
                  <a:pt x="1722809" y="2512855"/>
                  <a:pt x="1667214" y="2537996"/>
                  <a:pt x="1613480" y="2562316"/>
                </a:cubicBezTo>
                <a:cubicBezTo>
                  <a:pt x="1390692" y="2663095"/>
                  <a:pt x="1275870" y="2710042"/>
                  <a:pt x="1100869" y="2676769"/>
                </a:cubicBezTo>
                <a:cubicBezTo>
                  <a:pt x="927103" y="2643732"/>
                  <a:pt x="763363" y="2569490"/>
                  <a:pt x="614178" y="2456196"/>
                </a:cubicBezTo>
                <a:cubicBezTo>
                  <a:pt x="468245" y="2345340"/>
                  <a:pt x="342509" y="2202615"/>
                  <a:pt x="240586" y="2032054"/>
                </a:cubicBezTo>
                <a:cubicBezTo>
                  <a:pt x="140365" y="1864400"/>
                  <a:pt x="67610" y="1674071"/>
                  <a:pt x="30245" y="1481541"/>
                </a:cubicBezTo>
                <a:cubicBezTo>
                  <a:pt x="-8261" y="1283803"/>
                  <a:pt x="-9994" y="1090060"/>
                  <a:pt x="25021" y="905889"/>
                </a:cubicBezTo>
                <a:cubicBezTo>
                  <a:pt x="58043" y="732204"/>
                  <a:pt x="123071" y="578936"/>
                  <a:pt x="218217" y="450248"/>
                </a:cubicBezTo>
                <a:cubicBezTo>
                  <a:pt x="307436" y="329654"/>
                  <a:pt x="422987" y="230806"/>
                  <a:pt x="561607" y="156432"/>
                </a:cubicBezTo>
                <a:cubicBezTo>
                  <a:pt x="738731" y="61442"/>
                  <a:pt x="949631" y="9010"/>
                  <a:pt x="1177679" y="1063"/>
                </a:cubicBez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2" name="Forme libre : Forme 11">
            <a:extLst>
              <a:ext uri="{FF2B5EF4-FFF2-40B4-BE49-F238E27FC236}">
                <a16:creationId xmlns:a16="http://schemas.microsoft.com/office/drawing/2014/main" id="{ED4A1BDD-165B-40C1-80E7-4E2915961815}"/>
              </a:ext>
              <a:ext uri="{C183D7F6-B498-43B3-948B-1728B52AA6E4}">
                <adec:decorative xmlns:adec="http://schemas.microsoft.com/office/drawing/2017/decorative" val="1"/>
              </a:ext>
            </a:extLst>
          </p:cNvPr>
          <p:cNvSpPr/>
          <p:nvPr userDrawn="1"/>
        </p:nvSpPr>
        <p:spPr>
          <a:xfrm flipH="1">
            <a:off x="8821239" y="2234766"/>
            <a:ext cx="2231314" cy="2232590"/>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solidFill>
            <a:schemeClr val="accent1">
              <a:alpha val="60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p>
        </p:txBody>
      </p:sp>
      <p:sp>
        <p:nvSpPr>
          <p:cNvPr id="13" name="Forme libre : Forme 12">
            <a:extLst>
              <a:ext uri="{FF2B5EF4-FFF2-40B4-BE49-F238E27FC236}">
                <a16:creationId xmlns:a16="http://schemas.microsoft.com/office/drawing/2014/main" id="{FD9D8042-BB75-44E9-8789-7F3FDEF8C366}"/>
              </a:ext>
              <a:ext uri="{C183D7F6-B498-43B3-948B-1728B52AA6E4}">
                <adec:decorative xmlns:adec="http://schemas.microsoft.com/office/drawing/2017/decorative" val="1"/>
              </a:ext>
            </a:extLst>
          </p:cNvPr>
          <p:cNvSpPr/>
          <p:nvPr userDrawn="1"/>
        </p:nvSpPr>
        <p:spPr>
          <a:xfrm flipH="1">
            <a:off x="8669375" y="2058453"/>
            <a:ext cx="2535041" cy="2585216"/>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p>
        </p:txBody>
      </p:sp>
      <p:sp>
        <p:nvSpPr>
          <p:cNvPr id="14" name="Espace réservé d’image 24">
            <a:extLst>
              <a:ext uri="{FF2B5EF4-FFF2-40B4-BE49-F238E27FC236}">
                <a16:creationId xmlns:a16="http://schemas.microsoft.com/office/drawing/2014/main" id="{FD87B2A7-C62E-4B54-BF5F-9A4F8FD28A64}"/>
              </a:ext>
            </a:extLst>
          </p:cNvPr>
          <p:cNvSpPr>
            <a:spLocks noGrp="1"/>
          </p:cNvSpPr>
          <p:nvPr>
            <p:ph type="pic" sz="quarter" idx="13"/>
          </p:nvPr>
        </p:nvSpPr>
        <p:spPr>
          <a:xfrm>
            <a:off x="1119304" y="2388000"/>
            <a:ext cx="1841341" cy="1951895"/>
          </a:xfrm>
          <a:custGeom>
            <a:avLst/>
            <a:gdLst>
              <a:gd name="connsiteX0" fmla="*/ 943962 w 1841341"/>
              <a:gd name="connsiteY0" fmla="*/ 1198 h 1951895"/>
              <a:gd name="connsiteX1" fmla="*/ 1149516 w 1841341"/>
              <a:gd name="connsiteY1" fmla="*/ 25582 h 1951895"/>
              <a:gd name="connsiteX2" fmla="*/ 1419855 w 1841341"/>
              <a:gd name="connsiteY2" fmla="*/ 180925 h 1951895"/>
              <a:gd name="connsiteX3" fmla="*/ 1633609 w 1841341"/>
              <a:gd name="connsiteY3" fmla="*/ 527878 h 1951895"/>
              <a:gd name="connsiteX4" fmla="*/ 1672914 w 1841341"/>
              <a:gd name="connsiteY4" fmla="*/ 602680 h 1951895"/>
              <a:gd name="connsiteX5" fmla="*/ 1832115 w 1841341"/>
              <a:gd name="connsiteY5" fmla="*/ 1185791 h 1951895"/>
              <a:gd name="connsiteX6" fmla="*/ 1278832 w 1841341"/>
              <a:gd name="connsiteY6" fmla="*/ 1806981 h 1951895"/>
              <a:gd name="connsiteX7" fmla="*/ 1156963 w 1841341"/>
              <a:gd name="connsiteY7" fmla="*/ 1861067 h 1951895"/>
              <a:gd name="connsiteX8" fmla="*/ 789390 w 1841341"/>
              <a:gd name="connsiteY8" fmla="*/ 1944198 h 1951895"/>
              <a:gd name="connsiteX9" fmla="*/ 440403 w 1841341"/>
              <a:gd name="connsiteY9" fmla="*/ 1783988 h 1951895"/>
              <a:gd name="connsiteX10" fmla="*/ 172515 w 1841341"/>
              <a:gd name="connsiteY10" fmla="*/ 1475925 h 1951895"/>
              <a:gd name="connsiteX11" fmla="*/ 21688 w 1841341"/>
              <a:gd name="connsiteY11" fmla="*/ 1076077 h 1951895"/>
              <a:gd name="connsiteX12" fmla="*/ 17942 w 1841341"/>
              <a:gd name="connsiteY12" fmla="*/ 657967 h 1951895"/>
              <a:gd name="connsiteX13" fmla="*/ 156475 w 1841341"/>
              <a:gd name="connsiteY13" fmla="*/ 327024 h 1951895"/>
              <a:gd name="connsiteX14" fmla="*/ 402707 w 1841341"/>
              <a:gd name="connsiteY14" fmla="*/ 113619 h 1951895"/>
              <a:gd name="connsiteX15" fmla="*/ 943962 w 1841341"/>
              <a:gd name="connsiteY15" fmla="*/ 1198 h 195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1341" h="1951895">
                <a:moveTo>
                  <a:pt x="943962" y="1198"/>
                </a:moveTo>
                <a:cubicBezTo>
                  <a:pt x="1011149" y="4081"/>
                  <a:pt x="1079921" y="12180"/>
                  <a:pt x="1149516" y="25582"/>
                </a:cubicBezTo>
                <a:cubicBezTo>
                  <a:pt x="1260583" y="46971"/>
                  <a:pt x="1343948" y="94895"/>
                  <a:pt x="1419855" y="180925"/>
                </a:cubicBezTo>
                <a:cubicBezTo>
                  <a:pt x="1499259" y="270915"/>
                  <a:pt x="1564524" y="395723"/>
                  <a:pt x="1633609" y="527878"/>
                </a:cubicBezTo>
                <a:cubicBezTo>
                  <a:pt x="1646334" y="552257"/>
                  <a:pt x="1659519" y="577450"/>
                  <a:pt x="1672914" y="602680"/>
                </a:cubicBezTo>
                <a:cubicBezTo>
                  <a:pt x="1792788" y="828529"/>
                  <a:pt x="1868654" y="991130"/>
                  <a:pt x="1832115" y="1185791"/>
                </a:cubicBezTo>
                <a:cubicBezTo>
                  <a:pt x="1776443" y="1482394"/>
                  <a:pt x="1610980" y="1668181"/>
                  <a:pt x="1278832" y="1806981"/>
                </a:cubicBezTo>
                <a:cubicBezTo>
                  <a:pt x="1235359" y="1825142"/>
                  <a:pt x="1195494" y="1843403"/>
                  <a:pt x="1156963" y="1861067"/>
                </a:cubicBezTo>
                <a:cubicBezTo>
                  <a:pt x="997211" y="1934265"/>
                  <a:pt x="914877" y="1968364"/>
                  <a:pt x="789390" y="1944198"/>
                </a:cubicBezTo>
                <a:cubicBezTo>
                  <a:pt x="664790" y="1920202"/>
                  <a:pt x="547378" y="1866278"/>
                  <a:pt x="440403" y="1783988"/>
                </a:cubicBezTo>
                <a:cubicBezTo>
                  <a:pt x="335760" y="1703473"/>
                  <a:pt x="245599" y="1599808"/>
                  <a:pt x="172515" y="1475925"/>
                </a:cubicBezTo>
                <a:cubicBezTo>
                  <a:pt x="100651" y="1354155"/>
                  <a:pt x="48481" y="1215915"/>
                  <a:pt x="21688" y="1076077"/>
                </a:cubicBezTo>
                <a:cubicBezTo>
                  <a:pt x="-5923" y="932454"/>
                  <a:pt x="-7167" y="791734"/>
                  <a:pt x="17942" y="657967"/>
                </a:cubicBezTo>
                <a:cubicBezTo>
                  <a:pt x="41621" y="531815"/>
                  <a:pt x="88250" y="420494"/>
                  <a:pt x="156475" y="327024"/>
                </a:cubicBezTo>
                <a:cubicBezTo>
                  <a:pt x="220451" y="239434"/>
                  <a:pt x="303307" y="167639"/>
                  <a:pt x="402707" y="113619"/>
                </a:cubicBezTo>
                <a:cubicBezTo>
                  <a:pt x="555118" y="30826"/>
                  <a:pt x="742403" y="-7453"/>
                  <a:pt x="943962" y="1198"/>
                </a:cubicBezTo>
                <a:close/>
              </a:path>
            </a:pathLst>
          </a:custGeom>
          <a:solidFill>
            <a:schemeClr val="accent4"/>
          </a:solidFill>
        </p:spPr>
        <p:txBody>
          <a:bodyPr wrap="square" rtlCol="0">
            <a:noAutofit/>
          </a:bodyPr>
          <a:lstStyle/>
          <a:p>
            <a:pPr rtl="0"/>
            <a:endParaRPr lang="en-US" dirty="0"/>
          </a:p>
        </p:txBody>
      </p:sp>
      <p:sp>
        <p:nvSpPr>
          <p:cNvPr id="18" name="Espace réservé du texte 14">
            <a:extLst>
              <a:ext uri="{FF2B5EF4-FFF2-40B4-BE49-F238E27FC236}">
                <a16:creationId xmlns:a16="http://schemas.microsoft.com/office/drawing/2014/main" id="{A44E03C4-C446-4889-8A6A-D464581B76D8}"/>
              </a:ext>
            </a:extLst>
          </p:cNvPr>
          <p:cNvSpPr>
            <a:spLocks noGrp="1"/>
          </p:cNvSpPr>
          <p:nvPr>
            <p:ph type="body" sz="quarter" idx="17" hasCustomPrompt="1"/>
          </p:nvPr>
        </p:nvSpPr>
        <p:spPr>
          <a:xfrm>
            <a:off x="918070" y="4735308"/>
            <a:ext cx="2299136" cy="557784"/>
          </a:xfrm>
        </p:spPr>
        <p:txBody>
          <a:bodyPr rtlCol="0"/>
          <a:lstStyle>
            <a:lvl1pPr marL="0" algn="ctr">
              <a:lnSpc>
                <a:spcPts val="1800"/>
              </a:lnSpc>
              <a:spcBef>
                <a:spcPts val="0"/>
              </a:spcBef>
              <a:buNone/>
              <a:defRPr sz="1800" b="1"/>
            </a:lvl1pPr>
          </a:lstStyle>
          <a:p>
            <a:pPr lvl="0" rtl="0"/>
            <a:r>
              <a:rPr lang="fr"/>
              <a:t>Nom </a:t>
            </a:r>
          </a:p>
        </p:txBody>
      </p:sp>
      <p:sp>
        <p:nvSpPr>
          <p:cNvPr id="22" name="Espace réservé du texte 14">
            <a:extLst>
              <a:ext uri="{FF2B5EF4-FFF2-40B4-BE49-F238E27FC236}">
                <a16:creationId xmlns:a16="http://schemas.microsoft.com/office/drawing/2014/main" id="{898BDCCC-2240-4BF9-BECF-3E5D269BAC34}"/>
              </a:ext>
            </a:extLst>
          </p:cNvPr>
          <p:cNvSpPr>
            <a:spLocks noGrp="1"/>
          </p:cNvSpPr>
          <p:nvPr>
            <p:ph type="body" sz="quarter" idx="21" hasCustomPrompt="1"/>
          </p:nvPr>
        </p:nvSpPr>
        <p:spPr>
          <a:xfrm>
            <a:off x="918070" y="5312140"/>
            <a:ext cx="2299136" cy="602885"/>
          </a:xfrm>
        </p:spPr>
        <p:txBody>
          <a:bodyPr rtlCol="0"/>
          <a:lstStyle>
            <a:lvl1pPr algn="ctr">
              <a:lnSpc>
                <a:spcPct val="100000"/>
              </a:lnSpc>
              <a:buNone/>
              <a:defRPr sz="1400"/>
            </a:lvl1pPr>
          </a:lstStyle>
          <a:p>
            <a:pPr lvl="0" rtl="0"/>
            <a:r>
              <a:rPr lang="fr"/>
              <a:t>Titre</a:t>
            </a:r>
          </a:p>
        </p:txBody>
      </p:sp>
      <p:sp>
        <p:nvSpPr>
          <p:cNvPr id="15" name="Espace réservé d’image 28">
            <a:extLst>
              <a:ext uri="{FF2B5EF4-FFF2-40B4-BE49-F238E27FC236}">
                <a16:creationId xmlns:a16="http://schemas.microsoft.com/office/drawing/2014/main" id="{68937F96-27E1-49C1-8CF4-44DDAD9DAB9C}"/>
              </a:ext>
            </a:extLst>
          </p:cNvPr>
          <p:cNvSpPr>
            <a:spLocks noGrp="1"/>
          </p:cNvSpPr>
          <p:nvPr>
            <p:ph type="pic" sz="quarter" idx="14"/>
          </p:nvPr>
        </p:nvSpPr>
        <p:spPr>
          <a:xfrm>
            <a:off x="3673803" y="2374487"/>
            <a:ext cx="1927641" cy="1862790"/>
          </a:xfrm>
          <a:custGeom>
            <a:avLst/>
            <a:gdLst>
              <a:gd name="connsiteX0" fmla="*/ 930108 w 1927641"/>
              <a:gd name="connsiteY0" fmla="*/ 0 h 1862790"/>
              <a:gd name="connsiteX1" fmla="*/ 1465794 w 1927641"/>
              <a:gd name="connsiteY1" fmla="*/ 261567 h 1862790"/>
              <a:gd name="connsiteX2" fmla="*/ 1530987 w 1927641"/>
              <a:gd name="connsiteY2" fmla="*/ 313506 h 1862790"/>
              <a:gd name="connsiteX3" fmla="*/ 1827495 w 1927641"/>
              <a:gd name="connsiteY3" fmla="*/ 585028 h 1862790"/>
              <a:gd name="connsiteX4" fmla="*/ 1927641 w 1927641"/>
              <a:gd name="connsiteY4" fmla="*/ 876627 h 1862790"/>
              <a:gd name="connsiteX5" fmla="*/ 1702819 w 1927641"/>
              <a:gd name="connsiteY5" fmla="*/ 1587653 h 1862790"/>
              <a:gd name="connsiteX6" fmla="*/ 1449910 w 1927641"/>
              <a:gd name="connsiteY6" fmla="*/ 1788391 h 1862790"/>
              <a:gd name="connsiteX7" fmla="*/ 1103141 w 1927641"/>
              <a:gd name="connsiteY7" fmla="*/ 1862790 h 1862790"/>
              <a:gd name="connsiteX8" fmla="*/ 698418 w 1927641"/>
              <a:gd name="connsiteY8" fmla="*/ 1782734 h 1862790"/>
              <a:gd name="connsiteX9" fmla="*/ 338868 w 1927641"/>
              <a:gd name="connsiteY9" fmla="*/ 1562811 h 1862790"/>
              <a:gd name="connsiteX10" fmla="*/ 90178 w 1927641"/>
              <a:gd name="connsiteY10" fmla="*/ 1245689 h 1862790"/>
              <a:gd name="connsiteX11" fmla="*/ 0 w 1927641"/>
              <a:gd name="connsiteY11" fmla="*/ 876627 h 1862790"/>
              <a:gd name="connsiteX12" fmla="*/ 149248 w 1927641"/>
              <a:gd name="connsiteY12" fmla="*/ 533940 h 1862790"/>
              <a:gd name="connsiteX13" fmla="*/ 224450 w 1927641"/>
              <a:gd name="connsiteY13" fmla="*/ 425169 h 1862790"/>
              <a:gd name="connsiteX14" fmla="*/ 930108 w 1927641"/>
              <a:gd name="connsiteY14" fmla="*/ 0 h 1862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7641" h="1862790">
                <a:moveTo>
                  <a:pt x="930108" y="0"/>
                </a:moveTo>
                <a:cubicBezTo>
                  <a:pt x="1125684" y="0"/>
                  <a:pt x="1269183" y="103581"/>
                  <a:pt x="1465794" y="261567"/>
                </a:cubicBezTo>
                <a:cubicBezTo>
                  <a:pt x="1487758" y="279220"/>
                  <a:pt x="1509724" y="296661"/>
                  <a:pt x="1530987" y="313506"/>
                </a:cubicBezTo>
                <a:cubicBezTo>
                  <a:pt x="1646231" y="404920"/>
                  <a:pt x="1755063" y="491273"/>
                  <a:pt x="1827495" y="585028"/>
                </a:cubicBezTo>
                <a:cubicBezTo>
                  <a:pt x="1896741" y="674655"/>
                  <a:pt x="1927641" y="764581"/>
                  <a:pt x="1927641" y="876627"/>
                </a:cubicBezTo>
                <a:cubicBezTo>
                  <a:pt x="1927641" y="1157465"/>
                  <a:pt x="1847806" y="1409971"/>
                  <a:pt x="1702819" y="1587653"/>
                </a:cubicBezTo>
                <a:cubicBezTo>
                  <a:pt x="1631877" y="1674559"/>
                  <a:pt x="1546788" y="1742110"/>
                  <a:pt x="1449910" y="1788391"/>
                </a:cubicBezTo>
                <a:cubicBezTo>
                  <a:pt x="1346536" y="1837735"/>
                  <a:pt x="1229885" y="1862790"/>
                  <a:pt x="1103141" y="1862790"/>
                </a:cubicBezTo>
                <a:cubicBezTo>
                  <a:pt x="968744" y="1862790"/>
                  <a:pt x="832527" y="1835863"/>
                  <a:pt x="698418" y="1782734"/>
                </a:cubicBezTo>
                <a:cubicBezTo>
                  <a:pt x="567827" y="1731092"/>
                  <a:pt x="443523" y="1655034"/>
                  <a:pt x="338868" y="1562811"/>
                </a:cubicBezTo>
                <a:cubicBezTo>
                  <a:pt x="232393" y="1469013"/>
                  <a:pt x="148710" y="1362286"/>
                  <a:pt x="90178" y="1245689"/>
                </a:cubicBezTo>
                <a:cubicBezTo>
                  <a:pt x="30362" y="1126497"/>
                  <a:pt x="0" y="1002327"/>
                  <a:pt x="0" y="876627"/>
                </a:cubicBezTo>
                <a:cubicBezTo>
                  <a:pt x="0" y="750033"/>
                  <a:pt x="48440" y="676102"/>
                  <a:pt x="149248" y="533940"/>
                </a:cubicBezTo>
                <a:cubicBezTo>
                  <a:pt x="173571" y="499653"/>
                  <a:pt x="198722" y="464177"/>
                  <a:pt x="224450" y="425169"/>
                </a:cubicBezTo>
                <a:cubicBezTo>
                  <a:pt x="421062" y="127147"/>
                  <a:pt x="632109" y="0"/>
                  <a:pt x="930108" y="0"/>
                </a:cubicBezTo>
                <a:close/>
              </a:path>
            </a:pathLst>
          </a:custGeom>
          <a:solidFill>
            <a:schemeClr val="accent4"/>
          </a:solidFill>
        </p:spPr>
        <p:txBody>
          <a:bodyPr wrap="square" rtlCol="0">
            <a:noAutofit/>
          </a:bodyPr>
          <a:lstStyle/>
          <a:p>
            <a:pPr rtl="0"/>
            <a:endParaRPr lang="en-US" dirty="0"/>
          </a:p>
        </p:txBody>
      </p:sp>
      <p:sp>
        <p:nvSpPr>
          <p:cNvPr id="19" name="Espace réservé du texte 14">
            <a:extLst>
              <a:ext uri="{FF2B5EF4-FFF2-40B4-BE49-F238E27FC236}">
                <a16:creationId xmlns:a16="http://schemas.microsoft.com/office/drawing/2014/main" id="{8B4F62E2-011C-4BC3-B545-42D8C5D1C06A}"/>
              </a:ext>
            </a:extLst>
          </p:cNvPr>
          <p:cNvSpPr>
            <a:spLocks noGrp="1"/>
          </p:cNvSpPr>
          <p:nvPr>
            <p:ph type="body" sz="quarter" idx="18" hasCustomPrompt="1"/>
          </p:nvPr>
        </p:nvSpPr>
        <p:spPr>
          <a:xfrm>
            <a:off x="3545285" y="4735308"/>
            <a:ext cx="2299136" cy="557784"/>
          </a:xfrm>
        </p:spPr>
        <p:txBody>
          <a:bodyPr rtlCol="0"/>
          <a:lstStyle>
            <a:lvl1pPr marL="0" algn="ctr">
              <a:lnSpc>
                <a:spcPts val="1800"/>
              </a:lnSpc>
              <a:spcBef>
                <a:spcPts val="0"/>
              </a:spcBef>
              <a:buNone/>
              <a:defRPr sz="1800" b="1"/>
            </a:lvl1pPr>
          </a:lstStyle>
          <a:p>
            <a:pPr lvl="0" rtl="0"/>
            <a:r>
              <a:rPr lang="fr"/>
              <a:t>Nom</a:t>
            </a:r>
          </a:p>
        </p:txBody>
      </p:sp>
      <p:sp>
        <p:nvSpPr>
          <p:cNvPr id="23" name="Espace réservé du texte 14">
            <a:extLst>
              <a:ext uri="{FF2B5EF4-FFF2-40B4-BE49-F238E27FC236}">
                <a16:creationId xmlns:a16="http://schemas.microsoft.com/office/drawing/2014/main" id="{58265EB5-C710-46C7-8816-3B113860B889}"/>
              </a:ext>
            </a:extLst>
          </p:cNvPr>
          <p:cNvSpPr>
            <a:spLocks noGrp="1"/>
          </p:cNvSpPr>
          <p:nvPr>
            <p:ph type="body" sz="quarter" idx="22" hasCustomPrompt="1"/>
          </p:nvPr>
        </p:nvSpPr>
        <p:spPr>
          <a:xfrm>
            <a:off x="3545285" y="5312140"/>
            <a:ext cx="2299136" cy="602885"/>
          </a:xfrm>
        </p:spPr>
        <p:txBody>
          <a:bodyPr rtlCol="0"/>
          <a:lstStyle>
            <a:lvl1pPr algn="ctr">
              <a:lnSpc>
                <a:spcPct val="100000"/>
              </a:lnSpc>
              <a:buNone/>
              <a:defRPr sz="1400"/>
            </a:lvl1pPr>
          </a:lstStyle>
          <a:p>
            <a:pPr lvl="0" rtl="0"/>
            <a:r>
              <a:rPr lang="fr"/>
              <a:t>Titre</a:t>
            </a:r>
          </a:p>
        </p:txBody>
      </p:sp>
      <p:sp>
        <p:nvSpPr>
          <p:cNvPr id="16" name="Espace réservé d’image 31">
            <a:extLst>
              <a:ext uri="{FF2B5EF4-FFF2-40B4-BE49-F238E27FC236}">
                <a16:creationId xmlns:a16="http://schemas.microsoft.com/office/drawing/2014/main" id="{7B8FE200-2B7E-4E89-90F3-E9F9EC7500F7}"/>
              </a:ext>
            </a:extLst>
          </p:cNvPr>
          <p:cNvSpPr>
            <a:spLocks noGrp="1"/>
          </p:cNvSpPr>
          <p:nvPr>
            <p:ph type="pic" sz="quarter" idx="15"/>
          </p:nvPr>
        </p:nvSpPr>
        <p:spPr>
          <a:xfrm>
            <a:off x="6332191" y="2374487"/>
            <a:ext cx="1899747" cy="1988131"/>
          </a:xfrm>
          <a:custGeom>
            <a:avLst/>
            <a:gdLst>
              <a:gd name="connsiteX0" fmla="*/ 925844 w 1899747"/>
              <a:gd name="connsiteY0" fmla="*/ 1220 h 1988131"/>
              <a:gd name="connsiteX1" fmla="*/ 1484268 w 1899747"/>
              <a:gd name="connsiteY1" fmla="*/ 115729 h 1988131"/>
              <a:gd name="connsiteX2" fmla="*/ 1738310 w 1899747"/>
              <a:gd name="connsiteY2" fmla="*/ 333096 h 1988131"/>
              <a:gd name="connsiteX3" fmla="*/ 1881237 w 1899747"/>
              <a:gd name="connsiteY3" fmla="*/ 670182 h 1988131"/>
              <a:gd name="connsiteX4" fmla="*/ 1877373 w 1899747"/>
              <a:gd name="connsiteY4" fmla="*/ 1096054 h 1988131"/>
              <a:gd name="connsiteX5" fmla="*/ 1721762 w 1899747"/>
              <a:gd name="connsiteY5" fmla="*/ 1503326 h 1988131"/>
              <a:gd name="connsiteX6" fmla="*/ 1445376 w 1899747"/>
              <a:gd name="connsiteY6" fmla="*/ 1817108 h 1988131"/>
              <a:gd name="connsiteX7" fmla="*/ 1085319 w 1899747"/>
              <a:gd name="connsiteY7" fmla="*/ 1980291 h 1988131"/>
              <a:gd name="connsiteX8" fmla="*/ 706086 w 1899747"/>
              <a:gd name="connsiteY8" fmla="*/ 1895617 h 1988131"/>
              <a:gd name="connsiteX9" fmla="*/ 580352 w 1899747"/>
              <a:gd name="connsiteY9" fmla="*/ 1840527 h 1988131"/>
              <a:gd name="connsiteX10" fmla="*/ 9519 w 1899747"/>
              <a:gd name="connsiteY10" fmla="*/ 1207805 h 1988131"/>
              <a:gd name="connsiteX11" fmla="*/ 173770 w 1899747"/>
              <a:gd name="connsiteY11" fmla="*/ 613870 h 1988131"/>
              <a:gd name="connsiteX12" fmla="*/ 214321 w 1899747"/>
              <a:gd name="connsiteY12" fmla="*/ 537679 h 1988131"/>
              <a:gd name="connsiteX13" fmla="*/ 434855 w 1899747"/>
              <a:gd name="connsiteY13" fmla="*/ 184284 h 1988131"/>
              <a:gd name="connsiteX14" fmla="*/ 713770 w 1899747"/>
              <a:gd name="connsiteY14" fmla="*/ 26058 h 1988131"/>
              <a:gd name="connsiteX15" fmla="*/ 925844 w 1899747"/>
              <a:gd name="connsiteY15" fmla="*/ 1220 h 198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99747" h="1988131">
                <a:moveTo>
                  <a:pt x="925844" y="1220"/>
                </a:moveTo>
                <a:cubicBezTo>
                  <a:pt x="1133796" y="-7591"/>
                  <a:pt x="1327023" y="31400"/>
                  <a:pt x="1484268" y="115729"/>
                </a:cubicBezTo>
                <a:cubicBezTo>
                  <a:pt x="1586821" y="170751"/>
                  <a:pt x="1672305" y="243880"/>
                  <a:pt x="1738310" y="333096"/>
                </a:cubicBezTo>
                <a:cubicBezTo>
                  <a:pt x="1808699" y="428301"/>
                  <a:pt x="1856807" y="541689"/>
                  <a:pt x="1881237" y="670182"/>
                </a:cubicBezTo>
                <a:cubicBezTo>
                  <a:pt x="1907142" y="806433"/>
                  <a:pt x="1905859" y="949765"/>
                  <a:pt x="1877373" y="1096054"/>
                </a:cubicBezTo>
                <a:cubicBezTo>
                  <a:pt x="1849730" y="1238488"/>
                  <a:pt x="1795905" y="1379295"/>
                  <a:pt x="1721762" y="1503326"/>
                </a:cubicBezTo>
                <a:cubicBezTo>
                  <a:pt x="1646358" y="1629508"/>
                  <a:pt x="1553338" y="1735098"/>
                  <a:pt x="1445376" y="1817108"/>
                </a:cubicBezTo>
                <a:cubicBezTo>
                  <a:pt x="1335008" y="1900925"/>
                  <a:pt x="1213872" y="1955850"/>
                  <a:pt x="1085319" y="1980291"/>
                </a:cubicBezTo>
                <a:cubicBezTo>
                  <a:pt x="955852" y="2004906"/>
                  <a:pt x="870906" y="1970174"/>
                  <a:pt x="706086" y="1895617"/>
                </a:cubicBezTo>
                <a:cubicBezTo>
                  <a:pt x="666333" y="1877626"/>
                  <a:pt x="625204" y="1859026"/>
                  <a:pt x="580352" y="1840527"/>
                </a:cubicBezTo>
                <a:cubicBezTo>
                  <a:pt x="237669" y="1699150"/>
                  <a:pt x="66957" y="1509914"/>
                  <a:pt x="9519" y="1207805"/>
                </a:cubicBezTo>
                <a:cubicBezTo>
                  <a:pt x="-28179" y="1009531"/>
                  <a:pt x="50093" y="843911"/>
                  <a:pt x="173770" y="613870"/>
                </a:cubicBezTo>
                <a:cubicBezTo>
                  <a:pt x="187589" y="588170"/>
                  <a:pt x="201192" y="562511"/>
                  <a:pt x="214321" y="537679"/>
                </a:cubicBezTo>
                <a:cubicBezTo>
                  <a:pt x="285598" y="403070"/>
                  <a:pt x="352934" y="275945"/>
                  <a:pt x="434855" y="184284"/>
                </a:cubicBezTo>
                <a:cubicBezTo>
                  <a:pt x="513170" y="96656"/>
                  <a:pt x="599180" y="47844"/>
                  <a:pt x="713770" y="26058"/>
                </a:cubicBezTo>
                <a:cubicBezTo>
                  <a:pt x="785572" y="12407"/>
                  <a:pt x="856526" y="4158"/>
                  <a:pt x="925844" y="1220"/>
                </a:cubicBezTo>
                <a:close/>
              </a:path>
            </a:pathLst>
          </a:custGeom>
          <a:solidFill>
            <a:schemeClr val="accent4"/>
          </a:solidFill>
        </p:spPr>
        <p:txBody>
          <a:bodyPr wrap="square" rtlCol="0">
            <a:noAutofit/>
          </a:bodyPr>
          <a:lstStyle/>
          <a:p>
            <a:pPr rtl="0"/>
            <a:endParaRPr lang="en-US" dirty="0"/>
          </a:p>
        </p:txBody>
      </p:sp>
      <p:sp>
        <p:nvSpPr>
          <p:cNvPr id="20" name="Espace réservé du texte 14">
            <a:extLst>
              <a:ext uri="{FF2B5EF4-FFF2-40B4-BE49-F238E27FC236}">
                <a16:creationId xmlns:a16="http://schemas.microsoft.com/office/drawing/2014/main" id="{01A1C005-8783-4E18-B3C6-599A2CBC7E93}"/>
              </a:ext>
            </a:extLst>
          </p:cNvPr>
          <p:cNvSpPr>
            <a:spLocks noGrp="1"/>
          </p:cNvSpPr>
          <p:nvPr>
            <p:ph type="body" sz="quarter" idx="19" hasCustomPrompt="1"/>
          </p:nvPr>
        </p:nvSpPr>
        <p:spPr>
          <a:xfrm>
            <a:off x="6162558" y="4735308"/>
            <a:ext cx="2299136" cy="557784"/>
          </a:xfrm>
        </p:spPr>
        <p:txBody>
          <a:bodyPr rtlCol="0"/>
          <a:lstStyle>
            <a:lvl1pPr marL="0" algn="ctr">
              <a:lnSpc>
                <a:spcPts val="1800"/>
              </a:lnSpc>
              <a:spcBef>
                <a:spcPts val="0"/>
              </a:spcBef>
              <a:buNone/>
              <a:defRPr sz="1800" b="1"/>
            </a:lvl1pPr>
          </a:lstStyle>
          <a:p>
            <a:pPr lvl="0" rtl="0"/>
            <a:r>
              <a:rPr lang="fr"/>
              <a:t>Nom</a:t>
            </a:r>
          </a:p>
        </p:txBody>
      </p:sp>
      <p:sp>
        <p:nvSpPr>
          <p:cNvPr id="24" name="Espace réservé du texte 14">
            <a:extLst>
              <a:ext uri="{FF2B5EF4-FFF2-40B4-BE49-F238E27FC236}">
                <a16:creationId xmlns:a16="http://schemas.microsoft.com/office/drawing/2014/main" id="{BE9A3D5B-EC8F-4A64-BB06-F697506D31D0}"/>
              </a:ext>
            </a:extLst>
          </p:cNvPr>
          <p:cNvSpPr>
            <a:spLocks noGrp="1"/>
          </p:cNvSpPr>
          <p:nvPr>
            <p:ph type="body" sz="quarter" idx="23" hasCustomPrompt="1"/>
          </p:nvPr>
        </p:nvSpPr>
        <p:spPr>
          <a:xfrm>
            <a:off x="6162558" y="5312140"/>
            <a:ext cx="2299136" cy="602885"/>
          </a:xfrm>
        </p:spPr>
        <p:txBody>
          <a:bodyPr rtlCol="0"/>
          <a:lstStyle>
            <a:lvl1pPr algn="ctr">
              <a:lnSpc>
                <a:spcPct val="100000"/>
              </a:lnSpc>
              <a:buNone/>
              <a:defRPr sz="1400"/>
            </a:lvl1pPr>
          </a:lstStyle>
          <a:p>
            <a:pPr lvl="0" rtl="0"/>
            <a:r>
              <a:rPr lang="fr"/>
              <a:t>Titre</a:t>
            </a:r>
          </a:p>
        </p:txBody>
      </p:sp>
      <p:sp>
        <p:nvSpPr>
          <p:cNvPr id="17" name="Espace réservé d’image 34">
            <a:extLst>
              <a:ext uri="{FF2B5EF4-FFF2-40B4-BE49-F238E27FC236}">
                <a16:creationId xmlns:a16="http://schemas.microsoft.com/office/drawing/2014/main" id="{8201F6F8-BF7C-4F3A-8B60-C8D26246300B}"/>
              </a:ext>
            </a:extLst>
          </p:cNvPr>
          <p:cNvSpPr>
            <a:spLocks noGrp="1"/>
          </p:cNvSpPr>
          <p:nvPr>
            <p:ph type="pic" sz="quarter" idx="16"/>
          </p:nvPr>
        </p:nvSpPr>
        <p:spPr>
          <a:xfrm>
            <a:off x="8960878" y="2373917"/>
            <a:ext cx="1952033" cy="1953149"/>
          </a:xfrm>
          <a:custGeom>
            <a:avLst/>
            <a:gdLst>
              <a:gd name="connsiteX0" fmla="*/ 834934 w 1952033"/>
              <a:gd name="connsiteY0" fmla="*/ 0 h 1953149"/>
              <a:gd name="connsiteX1" fmla="*/ 1244777 w 1952033"/>
              <a:gd name="connsiteY1" fmla="*/ 83940 h 1953149"/>
              <a:gd name="connsiteX2" fmla="*/ 1608877 w 1952033"/>
              <a:gd name="connsiteY2" fmla="*/ 314531 h 1953149"/>
              <a:gd name="connsiteX3" fmla="*/ 1860714 w 1952033"/>
              <a:gd name="connsiteY3" fmla="*/ 647036 h 1953149"/>
              <a:gd name="connsiteX4" fmla="*/ 1952033 w 1952033"/>
              <a:gd name="connsiteY4" fmla="*/ 1033999 h 1953149"/>
              <a:gd name="connsiteX5" fmla="*/ 1800896 w 1952033"/>
              <a:gd name="connsiteY5" fmla="*/ 1393310 h 1953149"/>
              <a:gd name="connsiteX6" fmla="*/ 1724743 w 1952033"/>
              <a:gd name="connsiteY6" fmla="*/ 1507357 h 1953149"/>
              <a:gd name="connsiteX7" fmla="*/ 1010156 w 1952033"/>
              <a:gd name="connsiteY7" fmla="*/ 1953149 h 1953149"/>
              <a:gd name="connsiteX8" fmla="*/ 467692 w 1952033"/>
              <a:gd name="connsiteY8" fmla="*/ 1678894 h 1953149"/>
              <a:gd name="connsiteX9" fmla="*/ 401674 w 1952033"/>
              <a:gd name="connsiteY9" fmla="*/ 1624436 h 1953149"/>
              <a:gd name="connsiteX10" fmla="*/ 101413 w 1952033"/>
              <a:gd name="connsiteY10" fmla="*/ 1339743 h 1953149"/>
              <a:gd name="connsiteX11" fmla="*/ 0 w 1952033"/>
              <a:gd name="connsiteY11" fmla="*/ 1033999 h 1953149"/>
              <a:gd name="connsiteX12" fmla="*/ 227668 w 1952033"/>
              <a:gd name="connsiteY12" fmla="*/ 288483 h 1953149"/>
              <a:gd name="connsiteX13" fmla="*/ 483777 w 1952033"/>
              <a:gd name="connsiteY13" fmla="*/ 78009 h 1953149"/>
              <a:gd name="connsiteX14" fmla="*/ 834934 w 1952033"/>
              <a:gd name="connsiteY14" fmla="*/ 0 h 1953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52033" h="1953149">
                <a:moveTo>
                  <a:pt x="834934" y="0"/>
                </a:moveTo>
                <a:cubicBezTo>
                  <a:pt x="971031" y="0"/>
                  <a:pt x="1108972" y="28233"/>
                  <a:pt x="1244777" y="83940"/>
                </a:cubicBezTo>
                <a:cubicBezTo>
                  <a:pt x="1377021" y="138088"/>
                  <a:pt x="1502898" y="217834"/>
                  <a:pt x="1608877" y="314531"/>
                </a:cubicBezTo>
                <a:cubicBezTo>
                  <a:pt x="1716700" y="412878"/>
                  <a:pt x="1801441" y="524782"/>
                  <a:pt x="1860714" y="647036"/>
                </a:cubicBezTo>
                <a:cubicBezTo>
                  <a:pt x="1921287" y="772009"/>
                  <a:pt x="1952033" y="902202"/>
                  <a:pt x="1952033" y="1033999"/>
                </a:cubicBezTo>
                <a:cubicBezTo>
                  <a:pt x="1952033" y="1166735"/>
                  <a:pt x="1902980" y="1244252"/>
                  <a:pt x="1800896" y="1393310"/>
                </a:cubicBezTo>
                <a:cubicBezTo>
                  <a:pt x="1776266" y="1429260"/>
                  <a:pt x="1750797" y="1466457"/>
                  <a:pt x="1724743" y="1507357"/>
                </a:cubicBezTo>
                <a:cubicBezTo>
                  <a:pt x="1525643" y="1819835"/>
                  <a:pt x="1311925" y="1953149"/>
                  <a:pt x="1010156" y="1953149"/>
                </a:cubicBezTo>
                <a:cubicBezTo>
                  <a:pt x="812105" y="1953149"/>
                  <a:pt x="666791" y="1844544"/>
                  <a:pt x="467692" y="1678894"/>
                </a:cubicBezTo>
                <a:cubicBezTo>
                  <a:pt x="445449" y="1660385"/>
                  <a:pt x="423206" y="1642098"/>
                  <a:pt x="401674" y="1624436"/>
                </a:cubicBezTo>
                <a:cubicBezTo>
                  <a:pt x="284972" y="1528587"/>
                  <a:pt x="174762" y="1438046"/>
                  <a:pt x="101413" y="1339743"/>
                </a:cubicBezTo>
                <a:cubicBezTo>
                  <a:pt x="31291" y="1245768"/>
                  <a:pt x="0" y="1151481"/>
                  <a:pt x="0" y="1033999"/>
                </a:cubicBezTo>
                <a:cubicBezTo>
                  <a:pt x="0" y="739540"/>
                  <a:pt x="80846" y="474784"/>
                  <a:pt x="227668" y="288483"/>
                </a:cubicBezTo>
                <a:cubicBezTo>
                  <a:pt x="299507" y="197362"/>
                  <a:pt x="385673" y="126535"/>
                  <a:pt x="483777" y="78009"/>
                </a:cubicBezTo>
                <a:cubicBezTo>
                  <a:pt x="588458" y="26271"/>
                  <a:pt x="706585" y="0"/>
                  <a:pt x="834934" y="0"/>
                </a:cubicBezTo>
                <a:close/>
              </a:path>
            </a:pathLst>
          </a:custGeom>
          <a:solidFill>
            <a:schemeClr val="accent4"/>
          </a:solidFill>
        </p:spPr>
        <p:txBody>
          <a:bodyPr wrap="square" rtlCol="0">
            <a:noAutofit/>
          </a:bodyPr>
          <a:lstStyle/>
          <a:p>
            <a:pPr rtl="0"/>
            <a:endParaRPr lang="en-US" dirty="0"/>
          </a:p>
        </p:txBody>
      </p:sp>
      <p:sp>
        <p:nvSpPr>
          <p:cNvPr id="21" name="Espace réservé du texte 14">
            <a:extLst>
              <a:ext uri="{FF2B5EF4-FFF2-40B4-BE49-F238E27FC236}">
                <a16:creationId xmlns:a16="http://schemas.microsoft.com/office/drawing/2014/main" id="{DC4743B1-EFFF-41A0-9B71-BA682DEA6BEA}"/>
              </a:ext>
            </a:extLst>
          </p:cNvPr>
          <p:cNvSpPr>
            <a:spLocks noGrp="1"/>
          </p:cNvSpPr>
          <p:nvPr>
            <p:ph type="body" sz="quarter" idx="20" hasCustomPrompt="1"/>
          </p:nvPr>
        </p:nvSpPr>
        <p:spPr>
          <a:xfrm>
            <a:off x="8845983" y="4735308"/>
            <a:ext cx="2299136" cy="557784"/>
          </a:xfrm>
        </p:spPr>
        <p:txBody>
          <a:bodyPr rtlCol="0"/>
          <a:lstStyle>
            <a:lvl1pPr marL="0" algn="ctr">
              <a:lnSpc>
                <a:spcPts val="1800"/>
              </a:lnSpc>
              <a:spcBef>
                <a:spcPts val="0"/>
              </a:spcBef>
              <a:buNone/>
              <a:defRPr sz="1800" b="1"/>
            </a:lvl1pPr>
          </a:lstStyle>
          <a:p>
            <a:pPr lvl="0" rtl="0"/>
            <a:r>
              <a:rPr lang="fr"/>
              <a:t>Nom</a:t>
            </a:r>
          </a:p>
        </p:txBody>
      </p:sp>
      <p:sp>
        <p:nvSpPr>
          <p:cNvPr id="25" name="Espace réservé du texte 14">
            <a:extLst>
              <a:ext uri="{FF2B5EF4-FFF2-40B4-BE49-F238E27FC236}">
                <a16:creationId xmlns:a16="http://schemas.microsoft.com/office/drawing/2014/main" id="{F3E67B36-FF15-486B-A34D-9EC0A6AD2462}"/>
              </a:ext>
            </a:extLst>
          </p:cNvPr>
          <p:cNvSpPr>
            <a:spLocks noGrp="1"/>
          </p:cNvSpPr>
          <p:nvPr>
            <p:ph type="body" sz="quarter" idx="24" hasCustomPrompt="1"/>
          </p:nvPr>
        </p:nvSpPr>
        <p:spPr>
          <a:xfrm>
            <a:off x="8845983" y="5312140"/>
            <a:ext cx="2299136" cy="602885"/>
          </a:xfrm>
        </p:spPr>
        <p:txBody>
          <a:bodyPr rtlCol="0"/>
          <a:lstStyle>
            <a:lvl1pPr algn="ctr">
              <a:lnSpc>
                <a:spcPct val="100000"/>
              </a:lnSpc>
              <a:buNone/>
              <a:defRPr sz="1400"/>
            </a:lvl1pPr>
          </a:lstStyle>
          <a:p>
            <a:pPr lvl="0" rtl="0"/>
            <a:r>
              <a:rPr lang="fr"/>
              <a:t>Titre</a:t>
            </a:r>
          </a:p>
        </p:txBody>
      </p:sp>
      <p:sp>
        <p:nvSpPr>
          <p:cNvPr id="4" name="Espace réservé du pied de page 3">
            <a:extLst>
              <a:ext uri="{FF2B5EF4-FFF2-40B4-BE49-F238E27FC236}">
                <a16:creationId xmlns:a16="http://schemas.microsoft.com/office/drawing/2014/main" id="{66EB1C88-D181-449C-9BE1-E85068C1883C}"/>
              </a:ext>
            </a:extLst>
          </p:cNvPr>
          <p:cNvSpPr>
            <a:spLocks noGrp="1"/>
          </p:cNvSpPr>
          <p:nvPr>
            <p:ph type="ftr" sz="quarter" idx="11"/>
          </p:nvPr>
        </p:nvSpPr>
        <p:spPr/>
        <p:txBody>
          <a:bodyPr rtlCol="0"/>
          <a:lstStyle/>
          <a:p>
            <a:pPr rtl="0"/>
            <a:r>
              <a:rPr lang="fr"/>
              <a:t>Exemple de Texte de Pied de page</a:t>
            </a:r>
          </a:p>
        </p:txBody>
      </p:sp>
      <p:sp>
        <p:nvSpPr>
          <p:cNvPr id="5" name="Espace réservé du numéro de diapositive 4">
            <a:extLst>
              <a:ext uri="{FF2B5EF4-FFF2-40B4-BE49-F238E27FC236}">
                <a16:creationId xmlns:a16="http://schemas.microsoft.com/office/drawing/2014/main" id="{EB38A2C9-E93B-4F0A-A021-9E3AEBC3FA88}"/>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039061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Colonne de contenu 2 (diapositive de 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A4FFAE2-03F4-4A94-86C4-9305B237CA89}"/>
              </a:ext>
            </a:extLst>
          </p:cNvPr>
          <p:cNvSpPr>
            <a:spLocks noGrp="1"/>
          </p:cNvSpPr>
          <p:nvPr>
            <p:ph type="title"/>
          </p:nvPr>
        </p:nvSpPr>
        <p:spPr>
          <a:xfrm>
            <a:off x="762000" y="762000"/>
            <a:ext cx="10668000" cy="1524000"/>
          </a:xfrm>
        </p:spPr>
        <p:txBody>
          <a:bodyPr rtlCol="0"/>
          <a:lstStyle/>
          <a:p>
            <a:pPr rtl="0"/>
            <a:r>
              <a:rPr lang="fr"/>
              <a:t>Modifiez le style du titre</a:t>
            </a:r>
          </a:p>
        </p:txBody>
      </p:sp>
      <p:sp>
        <p:nvSpPr>
          <p:cNvPr id="7" name="Espace réservé de la date 6">
            <a:extLst>
              <a:ext uri="{FF2B5EF4-FFF2-40B4-BE49-F238E27FC236}">
                <a16:creationId xmlns:a16="http://schemas.microsoft.com/office/drawing/2014/main" id="{E80BEC63-51D3-4C70-B804-BE9EF765AD21}"/>
              </a:ext>
            </a:extLst>
          </p:cNvPr>
          <p:cNvSpPr>
            <a:spLocks noGrp="1"/>
          </p:cNvSpPr>
          <p:nvPr>
            <p:ph type="dt" sz="half" idx="10"/>
          </p:nvPr>
        </p:nvSpPr>
        <p:spPr/>
        <p:txBody>
          <a:bodyPr rtlCol="0"/>
          <a:lstStyle/>
          <a:p>
            <a:pPr rtl="0"/>
            <a:r>
              <a:rPr lang="en-US"/>
              <a:t>1/02/2021</a:t>
            </a:r>
            <a:endParaRPr lang="en-US" dirty="0"/>
          </a:p>
        </p:txBody>
      </p:sp>
      <p:sp>
        <p:nvSpPr>
          <p:cNvPr id="3" name="Espace réservé du texte 2">
            <a:extLst>
              <a:ext uri="{FF2B5EF4-FFF2-40B4-BE49-F238E27FC236}">
                <a16:creationId xmlns:a16="http://schemas.microsoft.com/office/drawing/2014/main" id="{75BAC5A5-E184-46B6-8AB5-C8E132D3624B}"/>
              </a:ext>
            </a:extLst>
          </p:cNvPr>
          <p:cNvSpPr>
            <a:spLocks noGrp="1"/>
          </p:cNvSpPr>
          <p:nvPr>
            <p:ph type="body" idx="1"/>
          </p:nvPr>
        </p:nvSpPr>
        <p:spPr>
          <a:xfrm>
            <a:off x="762000" y="2285999"/>
            <a:ext cx="5151119" cy="761999"/>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Modifiez les styles du texte</a:t>
            </a:r>
          </a:p>
        </p:txBody>
      </p:sp>
      <p:sp>
        <p:nvSpPr>
          <p:cNvPr id="4" name="Espace réservé du contenu 3">
            <a:extLst>
              <a:ext uri="{FF2B5EF4-FFF2-40B4-BE49-F238E27FC236}">
                <a16:creationId xmlns:a16="http://schemas.microsoft.com/office/drawing/2014/main" id="{8FDCFE87-5D80-45CB-9D13-DFC9AFCEC7F9}"/>
              </a:ext>
            </a:extLst>
          </p:cNvPr>
          <p:cNvSpPr>
            <a:spLocks noGrp="1"/>
          </p:cNvSpPr>
          <p:nvPr>
            <p:ph sz="half" idx="2"/>
          </p:nvPr>
        </p:nvSpPr>
        <p:spPr>
          <a:xfrm>
            <a:off x="762000" y="3048000"/>
            <a:ext cx="5151119" cy="3048000"/>
          </a:xfrm>
        </p:spPr>
        <p:txBody>
          <a:bodyPr rtlCol="0"/>
          <a:lstStyle>
            <a:lvl1pPr marL="283464" indent="-283464">
              <a:spcBef>
                <a:spcPts val="1000"/>
              </a:spcBef>
              <a:buFont typeface="Arial" panose="020B0604020202020204" pitchFamily="34" charset="0"/>
              <a:buChar char="•"/>
              <a:defRPr sz="1600"/>
            </a:lvl1pPr>
            <a:lvl2pPr marL="283464" indent="-283464">
              <a:spcBef>
                <a:spcPts val="1000"/>
              </a:spcBef>
              <a:buFont typeface="Arial" panose="020B0604020202020204" pitchFamily="34" charset="0"/>
              <a:buChar char="•"/>
              <a:defRPr/>
            </a:lvl2pPr>
            <a:lvl3pPr marL="283464" indent="-283464">
              <a:spcBef>
                <a:spcPts val="1000"/>
              </a:spcBef>
              <a:buFont typeface="Arial" panose="020B0604020202020204" pitchFamily="34" charset="0"/>
              <a:buChar char="•"/>
              <a:defRPr/>
            </a:lvl3pPr>
            <a:lvl4pPr marL="283464" indent="-283464">
              <a:spcBef>
                <a:spcPts val="1000"/>
              </a:spcBef>
              <a:buFont typeface="Arial" panose="020B0604020202020204" pitchFamily="34" charset="0"/>
              <a:buChar char="•"/>
              <a:defRPr/>
            </a:lvl4pPr>
            <a:lvl5pPr marL="283464" indent="-283464">
              <a:spcBef>
                <a:spcPts val="1000"/>
              </a:spcBef>
              <a:buFont typeface="Arial" panose="020B0604020202020204" pitchFamily="34" charset="0"/>
              <a:buChar char="•"/>
              <a:defRPr/>
            </a:lvl5pPr>
          </a:lstStyle>
          <a:p>
            <a:pPr lvl="0" rtl="0"/>
            <a:r>
              <a:rPr lang="fr"/>
              <a:t>Modifiez les styles du texte</a:t>
            </a:r>
          </a:p>
        </p:txBody>
      </p:sp>
      <p:sp>
        <p:nvSpPr>
          <p:cNvPr id="5" name="Espace réservé du texte 4">
            <a:extLst>
              <a:ext uri="{FF2B5EF4-FFF2-40B4-BE49-F238E27FC236}">
                <a16:creationId xmlns:a16="http://schemas.microsoft.com/office/drawing/2014/main" id="{DAAC1E5A-8423-4749-8EDA-E13425F69658}"/>
              </a:ext>
            </a:extLst>
          </p:cNvPr>
          <p:cNvSpPr>
            <a:spLocks noGrp="1"/>
          </p:cNvSpPr>
          <p:nvPr>
            <p:ph type="body" sz="quarter" idx="3"/>
          </p:nvPr>
        </p:nvSpPr>
        <p:spPr>
          <a:xfrm>
            <a:off x="6278878" y="2286000"/>
            <a:ext cx="5151122" cy="761999"/>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Modifiez les styles du texte</a:t>
            </a:r>
          </a:p>
        </p:txBody>
      </p:sp>
      <p:sp>
        <p:nvSpPr>
          <p:cNvPr id="6" name="Espace réservé du contenu 5">
            <a:extLst>
              <a:ext uri="{FF2B5EF4-FFF2-40B4-BE49-F238E27FC236}">
                <a16:creationId xmlns:a16="http://schemas.microsoft.com/office/drawing/2014/main" id="{DA832AAA-4BB8-4A3D-9C79-516F82F8001D}"/>
              </a:ext>
            </a:extLst>
          </p:cNvPr>
          <p:cNvSpPr>
            <a:spLocks noGrp="1"/>
          </p:cNvSpPr>
          <p:nvPr>
            <p:ph sz="quarter" idx="4"/>
          </p:nvPr>
        </p:nvSpPr>
        <p:spPr>
          <a:xfrm>
            <a:off x="6278878" y="3048000"/>
            <a:ext cx="5151122" cy="3048000"/>
          </a:xfrm>
        </p:spPr>
        <p:txBody>
          <a:bodyPr rtlCol="0"/>
          <a:lstStyle>
            <a:lvl1pPr marL="283464" indent="-283464">
              <a:spcBef>
                <a:spcPts val="1000"/>
              </a:spcBef>
              <a:buFont typeface="Arial" panose="020B0604020202020204" pitchFamily="34" charset="0"/>
              <a:buChar char="•"/>
              <a:defRPr sz="1600"/>
            </a:lvl1pPr>
            <a:lvl2pPr marL="283464" indent="-283464">
              <a:spcBef>
                <a:spcPts val="1000"/>
              </a:spcBef>
              <a:buFont typeface="Arial" panose="020B0604020202020204" pitchFamily="34" charset="0"/>
              <a:buChar char="•"/>
              <a:defRPr sz="1600"/>
            </a:lvl2pPr>
            <a:lvl3pPr marL="283464" indent="-283464">
              <a:spcBef>
                <a:spcPts val="1000"/>
              </a:spcBef>
              <a:buFont typeface="Arial" panose="020B0604020202020204" pitchFamily="34" charset="0"/>
              <a:buChar char="•"/>
              <a:defRPr/>
            </a:lvl3pPr>
            <a:lvl4pPr marL="283464" indent="-283464">
              <a:spcBef>
                <a:spcPts val="1000"/>
              </a:spcBef>
              <a:buFont typeface="Arial" panose="020B0604020202020204" pitchFamily="34" charset="0"/>
              <a:buChar char="•"/>
              <a:defRPr/>
            </a:lvl4pPr>
            <a:lvl5pPr marL="283464" indent="-283464">
              <a:spcBef>
                <a:spcPts val="1000"/>
              </a:spcBef>
              <a:buFont typeface="Arial" panose="020B0604020202020204" pitchFamily="34" charset="0"/>
              <a:buChar char="•"/>
              <a:defRPr/>
            </a:lvl5pPr>
          </a:lstStyle>
          <a:p>
            <a:pPr lvl="0" rtl="0"/>
            <a:r>
              <a:rPr lang="fr"/>
              <a:t>Modifiez les styles du texte</a:t>
            </a:r>
          </a:p>
          <a:p>
            <a:pPr lvl="1" rtl="0"/>
            <a:endParaRPr lang="en-US" dirty="0"/>
          </a:p>
        </p:txBody>
      </p:sp>
      <p:sp>
        <p:nvSpPr>
          <p:cNvPr id="8" name="Espace réservé du pied de page 7">
            <a:extLst>
              <a:ext uri="{FF2B5EF4-FFF2-40B4-BE49-F238E27FC236}">
                <a16:creationId xmlns:a16="http://schemas.microsoft.com/office/drawing/2014/main" id="{735CA295-8563-402F-92C3-1F20C977C177}"/>
              </a:ext>
            </a:extLst>
          </p:cNvPr>
          <p:cNvSpPr>
            <a:spLocks noGrp="1"/>
          </p:cNvSpPr>
          <p:nvPr>
            <p:ph type="ftr" sz="quarter" idx="11"/>
          </p:nvPr>
        </p:nvSpPr>
        <p:spPr/>
        <p:txBody>
          <a:bodyPr rtlCol="0"/>
          <a:lstStyle/>
          <a:p>
            <a:pPr rtl="0"/>
            <a:r>
              <a:rPr lang="fr"/>
              <a:t>Exemple de Texte de Pied de page</a:t>
            </a:r>
          </a:p>
        </p:txBody>
      </p:sp>
      <p:sp>
        <p:nvSpPr>
          <p:cNvPr id="9" name="Espace réservé du numéro de diapositive 8">
            <a:extLst>
              <a:ext uri="{FF2B5EF4-FFF2-40B4-BE49-F238E27FC236}">
                <a16:creationId xmlns:a16="http://schemas.microsoft.com/office/drawing/2014/main" id="{5EFA5918-109D-4342-84C0-9774A52C9E78}"/>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grpSp>
        <p:nvGrpSpPr>
          <p:cNvPr id="15" name="Groupe 14">
            <a:extLst>
              <a:ext uri="{FF2B5EF4-FFF2-40B4-BE49-F238E27FC236}">
                <a16:creationId xmlns:a16="http://schemas.microsoft.com/office/drawing/2014/main" id="{CFAFFB3B-DDD9-4451-A445-1716F21B5B26}"/>
              </a:ext>
              <a:ext uri="{C183D7F6-B498-43B3-948B-1728B52AA6E4}">
                <adec:decorative xmlns:adec="http://schemas.microsoft.com/office/drawing/2017/decorative" val="1"/>
              </a:ext>
            </a:extLst>
          </p:cNvPr>
          <p:cNvGrpSpPr/>
          <p:nvPr userDrawn="1"/>
        </p:nvGrpSpPr>
        <p:grpSpPr>
          <a:xfrm>
            <a:off x="5872835" y="0"/>
            <a:ext cx="4154519" cy="1314451"/>
            <a:chOff x="5872835" y="0"/>
            <a:chExt cx="4154519" cy="1314451"/>
          </a:xfrm>
        </p:grpSpPr>
        <p:sp>
          <p:nvSpPr>
            <p:cNvPr id="16" name="Forme libre : Forme 15">
              <a:extLst>
                <a:ext uri="{FF2B5EF4-FFF2-40B4-BE49-F238E27FC236}">
                  <a16:creationId xmlns:a16="http://schemas.microsoft.com/office/drawing/2014/main" id="{D5B9FEA5-95BE-43A3-A0DC-93B8477BC66D}"/>
                </a:ext>
                <a:ext uri="{C183D7F6-B498-43B3-948B-1728B52AA6E4}">
                  <adec:decorative xmlns:adec="http://schemas.microsoft.com/office/drawing/2017/decorative" val="1"/>
                </a:ext>
              </a:extLst>
            </p:cNvPr>
            <p:cNvSpPr/>
            <p:nvPr/>
          </p:nvSpPr>
          <p:spPr>
            <a:xfrm rot="10800000">
              <a:off x="5872835" y="0"/>
              <a:ext cx="3991773" cy="1314450"/>
            </a:xfrm>
            <a:custGeom>
              <a:avLst/>
              <a:gdLst>
                <a:gd name="connsiteX0" fmla="*/ 3174283 w 5796193"/>
                <a:gd name="connsiteY0" fmla="*/ 18 h 1908627"/>
                <a:gd name="connsiteX1" fmla="*/ 5218462 w 5796193"/>
                <a:gd name="connsiteY1" fmla="*/ 1459807 h 1908627"/>
                <a:gd name="connsiteX2" fmla="*/ 5309125 w 5796193"/>
                <a:gd name="connsiteY2" fmla="*/ 1537598 h 1908627"/>
                <a:gd name="connsiteX3" fmla="*/ 5693890 w 5796193"/>
                <a:gd name="connsiteY3" fmla="*/ 1830997 h 1908627"/>
                <a:gd name="connsiteX4" fmla="*/ 5796193 w 5796193"/>
                <a:gd name="connsiteY4" fmla="*/ 1908627 h 1908627"/>
                <a:gd name="connsiteX5" fmla="*/ 0 w 5796193"/>
                <a:gd name="connsiteY5" fmla="*/ 1908627 h 1908627"/>
                <a:gd name="connsiteX6" fmla="*/ 36796 w 5796193"/>
                <a:gd name="connsiteY6" fmla="*/ 1862978 h 1908627"/>
                <a:gd name="connsiteX7" fmla="*/ 930039 w 5796193"/>
                <a:gd name="connsiteY7" fmla="*/ 1021399 h 1908627"/>
                <a:gd name="connsiteX8" fmla="*/ 3174283 w 5796193"/>
                <a:gd name="connsiteY8" fmla="*/ 18 h 19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6193" h="1908627">
                  <a:moveTo>
                    <a:pt x="3174283" y="18"/>
                  </a:moveTo>
                  <a:cubicBezTo>
                    <a:pt x="3946119" y="-4705"/>
                    <a:pt x="4675803" y="959667"/>
                    <a:pt x="5218462" y="1459807"/>
                  </a:cubicBezTo>
                  <a:cubicBezTo>
                    <a:pt x="5237529" y="1477442"/>
                    <a:pt x="5268648" y="1503898"/>
                    <a:pt x="5309125" y="1537598"/>
                  </a:cubicBezTo>
                  <a:cubicBezTo>
                    <a:pt x="5427311" y="1636255"/>
                    <a:pt x="5560174" y="1732098"/>
                    <a:pt x="5693890" y="1830997"/>
                  </a:cubicBezTo>
                  <a:lnTo>
                    <a:pt x="5796193" y="1908627"/>
                  </a:lnTo>
                  <a:lnTo>
                    <a:pt x="0" y="1908627"/>
                  </a:lnTo>
                  <a:lnTo>
                    <a:pt x="36796" y="1862978"/>
                  </a:lnTo>
                  <a:cubicBezTo>
                    <a:pt x="326152" y="1521692"/>
                    <a:pt x="689989" y="1221705"/>
                    <a:pt x="930039" y="1021399"/>
                  </a:cubicBezTo>
                  <a:cubicBezTo>
                    <a:pt x="1540951" y="511494"/>
                    <a:pt x="2324829" y="5378"/>
                    <a:pt x="3174283" y="1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p>
          </p:txBody>
        </p:sp>
        <p:sp>
          <p:nvSpPr>
            <p:cNvPr id="17" name="Forme libre : Forme 16">
              <a:extLst>
                <a:ext uri="{FF2B5EF4-FFF2-40B4-BE49-F238E27FC236}">
                  <a16:creationId xmlns:a16="http://schemas.microsoft.com/office/drawing/2014/main" id="{479F2365-436D-4300-8A80-42A44D63E9C0}"/>
                </a:ext>
                <a:ext uri="{C183D7F6-B498-43B3-948B-1728B52AA6E4}">
                  <adec:decorative xmlns:adec="http://schemas.microsoft.com/office/drawing/2017/decorative" val="1"/>
                </a:ext>
              </a:extLst>
            </p:cNvPr>
            <p:cNvSpPr/>
            <p:nvPr/>
          </p:nvSpPr>
          <p:spPr>
            <a:xfrm>
              <a:off x="6660515" y="0"/>
              <a:ext cx="3366839" cy="1314451"/>
            </a:xfrm>
            <a:custGeom>
              <a:avLst/>
              <a:gdLst>
                <a:gd name="connsiteX0" fmla="*/ 0 w 4200872"/>
                <a:gd name="connsiteY0" fmla="*/ 0 h 1514020"/>
                <a:gd name="connsiteX1" fmla="*/ 4200872 w 4200872"/>
                <a:gd name="connsiteY1" fmla="*/ 0 h 1514020"/>
                <a:gd name="connsiteX2" fmla="*/ 4142607 w 4200872"/>
                <a:gd name="connsiteY2" fmla="*/ 38563 h 1514020"/>
                <a:gd name="connsiteX3" fmla="*/ 3008795 w 4200872"/>
                <a:gd name="connsiteY3" fmla="*/ 1083181 h 1514020"/>
                <a:gd name="connsiteX4" fmla="*/ 709479 w 4200872"/>
                <a:gd name="connsiteY4" fmla="*/ 810018 h 1514020"/>
                <a:gd name="connsiteX5" fmla="*/ 214372 w 4200872"/>
                <a:gd name="connsiteY5" fmla="*/ 268967 h 1514020"/>
                <a:gd name="connsiteX0" fmla="*/ 4111158 w 4111158"/>
                <a:gd name="connsiteY0" fmla="*/ 0 h 1514020"/>
                <a:gd name="connsiteX1" fmla="*/ 4052893 w 4111158"/>
                <a:gd name="connsiteY1" fmla="*/ 38563 h 1514020"/>
                <a:gd name="connsiteX2" fmla="*/ 2919081 w 4111158"/>
                <a:gd name="connsiteY2" fmla="*/ 1083181 h 1514020"/>
                <a:gd name="connsiteX3" fmla="*/ 619765 w 4111158"/>
                <a:gd name="connsiteY3" fmla="*/ 810018 h 1514020"/>
                <a:gd name="connsiteX4" fmla="*/ 124658 w 4111158"/>
                <a:gd name="connsiteY4" fmla="*/ 268967 h 1514020"/>
                <a:gd name="connsiteX5" fmla="*/ 0 w 4111158"/>
                <a:gd name="connsiteY5" fmla="*/ 83899 h 1514020"/>
                <a:gd name="connsiteX0" fmla="*/ 4146758 w 4146758"/>
                <a:gd name="connsiteY0" fmla="*/ 0 h 1514020"/>
                <a:gd name="connsiteX1" fmla="*/ 4088493 w 4146758"/>
                <a:gd name="connsiteY1" fmla="*/ 38563 h 1514020"/>
                <a:gd name="connsiteX2" fmla="*/ 2954681 w 4146758"/>
                <a:gd name="connsiteY2" fmla="*/ 1083181 h 1514020"/>
                <a:gd name="connsiteX3" fmla="*/ 655365 w 4146758"/>
                <a:gd name="connsiteY3" fmla="*/ 810018 h 1514020"/>
                <a:gd name="connsiteX4" fmla="*/ 160258 w 4146758"/>
                <a:gd name="connsiteY4" fmla="*/ 268967 h 1514020"/>
                <a:gd name="connsiteX5" fmla="*/ 0 w 4146758"/>
                <a:gd name="connsiteY5" fmla="*/ 10654 h 151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6758" h="1514020">
                  <a:moveTo>
                    <a:pt x="4146758" y="0"/>
                  </a:moveTo>
                  <a:lnTo>
                    <a:pt x="4088493" y="38563"/>
                  </a:lnTo>
                  <a:cubicBezTo>
                    <a:pt x="3683117" y="337805"/>
                    <a:pt x="3339000" y="765216"/>
                    <a:pt x="2954681" y="1083181"/>
                  </a:cubicBezTo>
                  <a:cubicBezTo>
                    <a:pt x="2434478" y="1512793"/>
                    <a:pt x="1773669" y="1891699"/>
                    <a:pt x="655365" y="810018"/>
                  </a:cubicBezTo>
                  <a:cubicBezTo>
                    <a:pt x="490981" y="651095"/>
                    <a:pt x="325676" y="468539"/>
                    <a:pt x="160258" y="268967"/>
                  </a:cubicBezTo>
                  <a:cubicBezTo>
                    <a:pt x="88801" y="179311"/>
                    <a:pt x="0" y="10654"/>
                    <a:pt x="0" y="10654"/>
                  </a:cubicBez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grpSp>
    </p:spTree>
    <p:extLst>
      <p:ext uri="{BB962C8B-B14F-4D97-AF65-F5344CB8AC3E}">
        <p14:creationId xmlns:p14="http://schemas.microsoft.com/office/powerpoint/2010/main" val="3933876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Colonne de contenu 3">
    <p:spTree>
      <p:nvGrpSpPr>
        <p:cNvPr id="1" name=""/>
        <p:cNvGrpSpPr/>
        <p:nvPr/>
      </p:nvGrpSpPr>
      <p:grpSpPr>
        <a:xfrm>
          <a:off x="0" y="0"/>
          <a:ext cx="0" cy="0"/>
          <a:chOff x="0" y="0"/>
          <a:chExt cx="0" cy="0"/>
        </a:xfrm>
      </p:grpSpPr>
      <p:sp>
        <p:nvSpPr>
          <p:cNvPr id="12" name="Espace réservé d’image 11">
            <a:extLst>
              <a:ext uri="{FF2B5EF4-FFF2-40B4-BE49-F238E27FC236}">
                <a16:creationId xmlns:a16="http://schemas.microsoft.com/office/drawing/2014/main" id="{2203B704-015A-403C-A5A1-762756C468F0}"/>
              </a:ext>
            </a:extLst>
          </p:cNvPr>
          <p:cNvSpPr>
            <a:spLocks noGrp="1"/>
          </p:cNvSpPr>
          <p:nvPr>
            <p:ph type="pic" sz="quarter" idx="15"/>
          </p:nvPr>
        </p:nvSpPr>
        <p:spPr>
          <a:xfrm>
            <a:off x="6107467" y="0"/>
            <a:ext cx="5820494" cy="2302951"/>
          </a:xfrm>
          <a:custGeom>
            <a:avLst/>
            <a:gdLst>
              <a:gd name="connsiteX0" fmla="*/ 331087 w 5820494"/>
              <a:gd name="connsiteY0" fmla="*/ 0 h 2302951"/>
              <a:gd name="connsiteX1" fmla="*/ 5820494 w 5820494"/>
              <a:gd name="connsiteY1" fmla="*/ 0 h 2302951"/>
              <a:gd name="connsiteX2" fmla="*/ 5709900 w 5820494"/>
              <a:gd name="connsiteY2" fmla="*/ 213766 h 2302951"/>
              <a:gd name="connsiteX3" fmla="*/ 4932484 w 5820494"/>
              <a:gd name="connsiteY3" fmla="*/ 1340037 h 2302951"/>
              <a:gd name="connsiteX4" fmla="*/ 3361811 w 5820494"/>
              <a:gd name="connsiteY4" fmla="*/ 2268288 h 2302951"/>
              <a:gd name="connsiteX5" fmla="*/ 286590 w 5820494"/>
              <a:gd name="connsiteY5" fmla="*/ 1322722 h 2302951"/>
              <a:gd name="connsiteX6" fmla="*/ 251826 w 5820494"/>
              <a:gd name="connsiteY6" fmla="*/ 87954 h 2302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20494" h="2302951">
                <a:moveTo>
                  <a:pt x="331087" y="0"/>
                </a:moveTo>
                <a:lnTo>
                  <a:pt x="5820494" y="0"/>
                </a:lnTo>
                <a:lnTo>
                  <a:pt x="5709900" y="213766"/>
                </a:lnTo>
                <a:cubicBezTo>
                  <a:pt x="5432869" y="711271"/>
                  <a:pt x="5095500" y="1152643"/>
                  <a:pt x="4932484" y="1340037"/>
                </a:cubicBezTo>
                <a:cubicBezTo>
                  <a:pt x="4535940" y="1795562"/>
                  <a:pt x="3997053" y="2167493"/>
                  <a:pt x="3361811" y="2268288"/>
                </a:cubicBezTo>
                <a:cubicBezTo>
                  <a:pt x="2395334" y="2421964"/>
                  <a:pt x="953447" y="2057186"/>
                  <a:pt x="286590" y="1322722"/>
                </a:cubicBezTo>
                <a:cubicBezTo>
                  <a:pt x="-136161" y="857205"/>
                  <a:pt x="-42091" y="443733"/>
                  <a:pt x="251826" y="87954"/>
                </a:cubicBezTo>
                <a:close/>
              </a:path>
            </a:pathLst>
          </a:custGeom>
          <a:solidFill>
            <a:schemeClr val="accent3"/>
          </a:solidFill>
        </p:spPr>
        <p:txBody>
          <a:bodyPr wrap="square" rtlCol="0">
            <a:noAutofit/>
          </a:bodyPr>
          <a:lstStyle/>
          <a:p>
            <a:pPr rtl="0"/>
            <a:endParaRPr lang="en-US" dirty="0"/>
          </a:p>
        </p:txBody>
      </p:sp>
      <p:sp>
        <p:nvSpPr>
          <p:cNvPr id="2" name="Titre 1">
            <a:extLst>
              <a:ext uri="{FF2B5EF4-FFF2-40B4-BE49-F238E27FC236}">
                <a16:creationId xmlns:a16="http://schemas.microsoft.com/office/drawing/2014/main" id="{8A4FFAE2-03F4-4A94-86C4-9305B237CA89}"/>
              </a:ext>
            </a:extLst>
          </p:cNvPr>
          <p:cNvSpPr>
            <a:spLocks noGrp="1"/>
          </p:cNvSpPr>
          <p:nvPr>
            <p:ph type="title"/>
          </p:nvPr>
        </p:nvSpPr>
        <p:spPr>
          <a:xfrm>
            <a:off x="762000" y="762000"/>
            <a:ext cx="10668000" cy="1524000"/>
          </a:xfrm>
        </p:spPr>
        <p:txBody>
          <a:bodyPr rtlCol="0"/>
          <a:lstStyle/>
          <a:p>
            <a:pPr rtl="0"/>
            <a:r>
              <a:rPr lang="fr"/>
              <a:t>Modifiez le style du titre</a:t>
            </a:r>
          </a:p>
        </p:txBody>
      </p:sp>
      <p:sp>
        <p:nvSpPr>
          <p:cNvPr id="7" name="Espace réservé de la date 6">
            <a:extLst>
              <a:ext uri="{FF2B5EF4-FFF2-40B4-BE49-F238E27FC236}">
                <a16:creationId xmlns:a16="http://schemas.microsoft.com/office/drawing/2014/main" id="{E80BEC63-51D3-4C70-B804-BE9EF765AD21}"/>
              </a:ext>
            </a:extLst>
          </p:cNvPr>
          <p:cNvSpPr>
            <a:spLocks noGrp="1"/>
          </p:cNvSpPr>
          <p:nvPr>
            <p:ph type="dt" sz="half" idx="10"/>
          </p:nvPr>
        </p:nvSpPr>
        <p:spPr/>
        <p:txBody>
          <a:bodyPr rtlCol="0"/>
          <a:lstStyle/>
          <a:p>
            <a:pPr rtl="0"/>
            <a:r>
              <a:rPr lang="en-US"/>
              <a:t>1/02/2021</a:t>
            </a:r>
            <a:endParaRPr lang="en-US" dirty="0"/>
          </a:p>
        </p:txBody>
      </p:sp>
      <p:sp>
        <p:nvSpPr>
          <p:cNvPr id="3" name="Espace réservé du texte 2">
            <a:extLst>
              <a:ext uri="{FF2B5EF4-FFF2-40B4-BE49-F238E27FC236}">
                <a16:creationId xmlns:a16="http://schemas.microsoft.com/office/drawing/2014/main" id="{75BAC5A5-E184-46B6-8AB5-C8E132D3624B}"/>
              </a:ext>
            </a:extLst>
          </p:cNvPr>
          <p:cNvSpPr>
            <a:spLocks noGrp="1"/>
          </p:cNvSpPr>
          <p:nvPr>
            <p:ph type="body" idx="1"/>
          </p:nvPr>
        </p:nvSpPr>
        <p:spPr>
          <a:xfrm>
            <a:off x="762000" y="2285999"/>
            <a:ext cx="3200400" cy="761999"/>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Modifiez les styles du texte</a:t>
            </a:r>
          </a:p>
        </p:txBody>
      </p:sp>
      <p:sp>
        <p:nvSpPr>
          <p:cNvPr id="4" name="Espace réservé du contenu 3">
            <a:extLst>
              <a:ext uri="{FF2B5EF4-FFF2-40B4-BE49-F238E27FC236}">
                <a16:creationId xmlns:a16="http://schemas.microsoft.com/office/drawing/2014/main" id="{8FDCFE87-5D80-45CB-9D13-DFC9AFCEC7F9}"/>
              </a:ext>
            </a:extLst>
          </p:cNvPr>
          <p:cNvSpPr>
            <a:spLocks noGrp="1"/>
          </p:cNvSpPr>
          <p:nvPr>
            <p:ph sz="half" idx="2"/>
          </p:nvPr>
        </p:nvSpPr>
        <p:spPr>
          <a:xfrm>
            <a:off x="762000" y="3047999"/>
            <a:ext cx="3200400" cy="3048000"/>
          </a:xfrm>
        </p:spPr>
        <p:txBody>
          <a:bodyPr rtlCol="0"/>
          <a:lstStyle>
            <a:lvl1pPr marL="283464" indent="-283464">
              <a:spcBef>
                <a:spcPts val="1000"/>
              </a:spcBef>
              <a:buFont typeface="Arial" panose="020B0604020202020204" pitchFamily="34" charset="0"/>
              <a:buChar char="•"/>
              <a:defRPr sz="1400"/>
            </a:lvl1pPr>
            <a:lvl2pPr marL="283464" indent="-283464">
              <a:spcBef>
                <a:spcPts val="1000"/>
              </a:spcBef>
              <a:buFont typeface="Arial" panose="020B0604020202020204" pitchFamily="34" charset="0"/>
              <a:buChar char="•"/>
              <a:defRPr sz="1400"/>
            </a:lvl2pPr>
            <a:lvl3pPr marL="283464" indent="-283464">
              <a:spcBef>
                <a:spcPts val="1000"/>
              </a:spcBef>
              <a:buFont typeface="Arial" panose="020B0604020202020204" pitchFamily="34" charset="0"/>
              <a:buChar char="•"/>
              <a:defRPr sz="1400"/>
            </a:lvl3pPr>
            <a:lvl4pPr marL="283464" indent="-283464">
              <a:spcBef>
                <a:spcPts val="1000"/>
              </a:spcBef>
              <a:buFont typeface="Arial" panose="020B0604020202020204" pitchFamily="34" charset="0"/>
              <a:buChar char="•"/>
              <a:defRPr sz="1400"/>
            </a:lvl4pPr>
            <a:lvl5pPr marL="283464" indent="-283464">
              <a:spcBef>
                <a:spcPts val="1000"/>
              </a:spcBef>
              <a:buFont typeface="Arial" panose="020B0604020202020204" pitchFamily="34" charset="0"/>
              <a:buChar char="•"/>
              <a:defRPr sz="1400"/>
            </a:lvl5pPr>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5" name="Espace réservé du texte 4">
            <a:extLst>
              <a:ext uri="{FF2B5EF4-FFF2-40B4-BE49-F238E27FC236}">
                <a16:creationId xmlns:a16="http://schemas.microsoft.com/office/drawing/2014/main" id="{DAAC1E5A-8423-4749-8EDA-E13425F69658}"/>
              </a:ext>
            </a:extLst>
          </p:cNvPr>
          <p:cNvSpPr>
            <a:spLocks noGrp="1"/>
          </p:cNvSpPr>
          <p:nvPr>
            <p:ph type="body" sz="quarter" idx="3"/>
          </p:nvPr>
        </p:nvSpPr>
        <p:spPr>
          <a:xfrm>
            <a:off x="4495800" y="2285999"/>
            <a:ext cx="3200400" cy="761999"/>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Modifiez les styles du texte</a:t>
            </a:r>
          </a:p>
        </p:txBody>
      </p:sp>
      <p:sp>
        <p:nvSpPr>
          <p:cNvPr id="6" name="Espace réservé du contenu 5">
            <a:extLst>
              <a:ext uri="{FF2B5EF4-FFF2-40B4-BE49-F238E27FC236}">
                <a16:creationId xmlns:a16="http://schemas.microsoft.com/office/drawing/2014/main" id="{DA832AAA-4BB8-4A3D-9C79-516F82F8001D}"/>
              </a:ext>
            </a:extLst>
          </p:cNvPr>
          <p:cNvSpPr>
            <a:spLocks noGrp="1"/>
          </p:cNvSpPr>
          <p:nvPr>
            <p:ph sz="quarter" idx="4"/>
          </p:nvPr>
        </p:nvSpPr>
        <p:spPr>
          <a:xfrm>
            <a:off x="4495800" y="3047999"/>
            <a:ext cx="3200400" cy="3048000"/>
          </a:xfrm>
        </p:spPr>
        <p:txBody>
          <a:bodyPr rtlCol="0"/>
          <a:lstStyle>
            <a:lvl1pPr marL="283464" indent="-283464">
              <a:spcBef>
                <a:spcPts val="1000"/>
              </a:spcBef>
              <a:buFont typeface="Arial" panose="020B0604020202020204" pitchFamily="34" charset="0"/>
              <a:buChar char="•"/>
              <a:defRPr sz="1400"/>
            </a:lvl1pPr>
            <a:lvl2pPr marL="283464" indent="-283464">
              <a:spcBef>
                <a:spcPts val="1000"/>
              </a:spcBef>
              <a:buFont typeface="Arial" panose="020B0604020202020204" pitchFamily="34" charset="0"/>
              <a:buChar char="•"/>
              <a:defRPr sz="1400"/>
            </a:lvl2pPr>
            <a:lvl3pPr marL="283464" indent="-283464">
              <a:spcBef>
                <a:spcPts val="1000"/>
              </a:spcBef>
              <a:buFont typeface="Arial" panose="020B0604020202020204" pitchFamily="34" charset="0"/>
              <a:buChar char="•"/>
              <a:defRPr sz="1400"/>
            </a:lvl3pPr>
            <a:lvl4pPr marL="283464" indent="-283464">
              <a:spcBef>
                <a:spcPts val="1000"/>
              </a:spcBef>
              <a:buFont typeface="Arial" panose="020B0604020202020204" pitchFamily="34" charset="0"/>
              <a:buChar char="•"/>
              <a:defRPr sz="1400"/>
            </a:lvl4pPr>
            <a:lvl5pPr marL="283464" indent="-283464">
              <a:spcBef>
                <a:spcPts val="1000"/>
              </a:spcBef>
              <a:buFont typeface="Arial" panose="020B0604020202020204" pitchFamily="34" charset="0"/>
              <a:buChar char="•"/>
              <a:defRPr sz="1400"/>
            </a:lvl5pPr>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10" name="Espace réservé du texte 4">
            <a:extLst>
              <a:ext uri="{FF2B5EF4-FFF2-40B4-BE49-F238E27FC236}">
                <a16:creationId xmlns:a16="http://schemas.microsoft.com/office/drawing/2014/main" id="{44EB2F7F-9194-43CA-B2EE-6C327D14A4F7}"/>
              </a:ext>
            </a:extLst>
          </p:cNvPr>
          <p:cNvSpPr>
            <a:spLocks noGrp="1"/>
          </p:cNvSpPr>
          <p:nvPr>
            <p:ph type="body" sz="quarter" idx="13"/>
          </p:nvPr>
        </p:nvSpPr>
        <p:spPr>
          <a:xfrm>
            <a:off x="8229600" y="2286001"/>
            <a:ext cx="3200400" cy="761999"/>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
              <a:t>Modifiez les styles du texte</a:t>
            </a:r>
          </a:p>
        </p:txBody>
      </p:sp>
      <p:sp>
        <p:nvSpPr>
          <p:cNvPr id="11" name="Espace réservé du contenu 5">
            <a:extLst>
              <a:ext uri="{FF2B5EF4-FFF2-40B4-BE49-F238E27FC236}">
                <a16:creationId xmlns:a16="http://schemas.microsoft.com/office/drawing/2014/main" id="{FFB1243F-4E49-476D-B798-341DC014DEDF}"/>
              </a:ext>
            </a:extLst>
          </p:cNvPr>
          <p:cNvSpPr>
            <a:spLocks noGrp="1"/>
          </p:cNvSpPr>
          <p:nvPr>
            <p:ph sz="quarter" idx="14"/>
          </p:nvPr>
        </p:nvSpPr>
        <p:spPr>
          <a:xfrm>
            <a:off x="8229600" y="3047999"/>
            <a:ext cx="3200400" cy="3048000"/>
          </a:xfrm>
        </p:spPr>
        <p:txBody>
          <a:bodyPr rtlCol="0"/>
          <a:lstStyle>
            <a:lvl1pPr marL="283464" indent="-283464">
              <a:spcBef>
                <a:spcPts val="1000"/>
              </a:spcBef>
              <a:buFont typeface="Arial" panose="020B0604020202020204" pitchFamily="34" charset="0"/>
              <a:buChar char="•"/>
              <a:defRPr sz="1400"/>
            </a:lvl1pPr>
            <a:lvl2pPr marL="283464" indent="-283464">
              <a:spcBef>
                <a:spcPts val="1000"/>
              </a:spcBef>
              <a:buFont typeface="Arial" panose="020B0604020202020204" pitchFamily="34" charset="0"/>
              <a:buChar char="•"/>
              <a:defRPr sz="1400"/>
            </a:lvl2pPr>
            <a:lvl3pPr marL="283464" indent="-283464">
              <a:spcBef>
                <a:spcPts val="1000"/>
              </a:spcBef>
              <a:buFont typeface="Arial" panose="020B0604020202020204" pitchFamily="34" charset="0"/>
              <a:buChar char="•"/>
              <a:defRPr sz="1400"/>
            </a:lvl3pPr>
            <a:lvl4pPr marL="283464" indent="-283464">
              <a:spcBef>
                <a:spcPts val="1000"/>
              </a:spcBef>
              <a:buFont typeface="Arial" panose="020B0604020202020204" pitchFamily="34" charset="0"/>
              <a:buChar char="•"/>
              <a:defRPr sz="1400"/>
            </a:lvl4pPr>
            <a:lvl5pPr marL="283464" indent="-283464">
              <a:spcBef>
                <a:spcPts val="1000"/>
              </a:spcBef>
              <a:buFont typeface="Arial" panose="020B0604020202020204" pitchFamily="34" charset="0"/>
              <a:buChar char="•"/>
              <a:defRPr sz="1400"/>
            </a:lvl5pPr>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8" name="Espace réservé du pied de page 7">
            <a:extLst>
              <a:ext uri="{FF2B5EF4-FFF2-40B4-BE49-F238E27FC236}">
                <a16:creationId xmlns:a16="http://schemas.microsoft.com/office/drawing/2014/main" id="{735CA295-8563-402F-92C3-1F20C977C177}"/>
              </a:ext>
            </a:extLst>
          </p:cNvPr>
          <p:cNvSpPr>
            <a:spLocks noGrp="1"/>
          </p:cNvSpPr>
          <p:nvPr>
            <p:ph type="ftr" sz="quarter" idx="11"/>
          </p:nvPr>
        </p:nvSpPr>
        <p:spPr/>
        <p:txBody>
          <a:bodyPr rtlCol="0"/>
          <a:lstStyle/>
          <a:p>
            <a:pPr rtl="0"/>
            <a:r>
              <a:rPr lang="fr"/>
              <a:t>Exemple de Texte de Pied de page</a:t>
            </a:r>
          </a:p>
        </p:txBody>
      </p:sp>
      <p:sp>
        <p:nvSpPr>
          <p:cNvPr id="9" name="Espace réservé du numéro de diapositive 8">
            <a:extLst>
              <a:ext uri="{FF2B5EF4-FFF2-40B4-BE49-F238E27FC236}">
                <a16:creationId xmlns:a16="http://schemas.microsoft.com/office/drawing/2014/main" id="{5EFA5918-109D-4342-84C0-9774A52C9E78}"/>
              </a:ext>
            </a:extLst>
          </p:cNvPr>
          <p:cNvSpPr>
            <a:spLocks noGrp="1"/>
          </p:cNvSpPr>
          <p:nvPr>
            <p:ph type="sldNum" sz="quarter" idx="12"/>
          </p:nvPr>
        </p:nvSpPr>
        <p:spPr/>
        <p:txBody>
          <a:bodyPr rtlCol="0"/>
          <a:lstStyle/>
          <a:p>
            <a:pPr rtl="0"/>
            <a:fld id="{07CE569E-9B7C-4CB9-AB80-C0841F922CFF}" type="slidenum">
              <a:rPr lang="en-US" smtClean="0"/>
              <a:t>‹N°›</a:t>
            </a:fld>
            <a:endParaRPr lang="en-US" dirty="0"/>
          </a:p>
        </p:txBody>
      </p:sp>
    </p:spTree>
    <p:extLst>
      <p:ext uri="{BB962C8B-B14F-4D97-AF65-F5344CB8AC3E}">
        <p14:creationId xmlns:p14="http://schemas.microsoft.com/office/powerpoint/2010/main" val="3565754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Forme libre : Forme 7">
            <a:extLst>
              <a:ext uri="{FF2B5EF4-FFF2-40B4-BE49-F238E27FC236}">
                <a16:creationId xmlns:a16="http://schemas.microsoft.com/office/drawing/2014/main" id="{A6EF5A53-0A64-4CA5-B9C7-1CB97CB5CF1C}"/>
              </a:ext>
              <a:ext uri="{C183D7F6-B498-43B3-948B-1728B52AA6E4}">
                <adec:decorative xmlns:adec="http://schemas.microsoft.com/office/drawing/2017/decorative" val="1"/>
              </a:ext>
            </a:extLst>
          </p:cNvPr>
          <p:cNvSpPr/>
          <p:nvPr/>
        </p:nvSpPr>
        <p:spPr>
          <a:xfrm>
            <a:off x="8157843" y="6244836"/>
            <a:ext cx="4034156" cy="613164"/>
          </a:xfrm>
          <a:custGeom>
            <a:avLst/>
            <a:gdLst>
              <a:gd name="connsiteX0" fmla="*/ 1479137 w 4034156"/>
              <a:gd name="connsiteY0" fmla="*/ 230 h 613164"/>
              <a:gd name="connsiteX1" fmla="*/ 3482844 w 4034156"/>
              <a:gd name="connsiteY1" fmla="*/ 298555 h 613164"/>
              <a:gd name="connsiteX2" fmla="*/ 3831590 w 4034156"/>
              <a:gd name="connsiteY2" fmla="*/ 425010 h 613164"/>
              <a:gd name="connsiteX3" fmla="*/ 4034156 w 4034156"/>
              <a:gd name="connsiteY3" fmla="*/ 494088 h 613164"/>
              <a:gd name="connsiteX4" fmla="*/ 4034156 w 4034156"/>
              <a:gd name="connsiteY4" fmla="*/ 613164 h 613164"/>
              <a:gd name="connsiteX5" fmla="*/ 0 w 4034156"/>
              <a:gd name="connsiteY5" fmla="*/ 613164 h 613164"/>
              <a:gd name="connsiteX6" fmla="*/ 54792 w 4034156"/>
              <a:gd name="connsiteY6" fmla="*/ 512415 h 613164"/>
              <a:gd name="connsiteX7" fmla="*/ 168327 w 4034156"/>
              <a:gd name="connsiteY7" fmla="*/ 366637 h 613164"/>
              <a:gd name="connsiteX8" fmla="*/ 1192562 w 4034156"/>
              <a:gd name="connsiteY8" fmla="*/ 1522 h 613164"/>
              <a:gd name="connsiteX9" fmla="*/ 1479137 w 4034156"/>
              <a:gd name="connsiteY9" fmla="*/ 230 h 61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4156" h="613164">
                <a:moveTo>
                  <a:pt x="1479137" y="230"/>
                </a:moveTo>
                <a:cubicBezTo>
                  <a:pt x="2152575" y="4287"/>
                  <a:pt x="2854487" y="63583"/>
                  <a:pt x="3482844" y="298555"/>
                </a:cubicBezTo>
                <a:cubicBezTo>
                  <a:pt x="3599338" y="342114"/>
                  <a:pt x="3715540" y="384216"/>
                  <a:pt x="3831590" y="425010"/>
                </a:cubicBezTo>
                <a:lnTo>
                  <a:pt x="4034156" y="494088"/>
                </a:lnTo>
                <a:lnTo>
                  <a:pt x="4034156" y="613164"/>
                </a:lnTo>
                <a:lnTo>
                  <a:pt x="0" y="613164"/>
                </a:lnTo>
                <a:lnTo>
                  <a:pt x="54792" y="512415"/>
                </a:lnTo>
                <a:cubicBezTo>
                  <a:pt x="88888" y="459433"/>
                  <a:pt x="126502" y="410480"/>
                  <a:pt x="168327" y="366637"/>
                </a:cubicBezTo>
                <a:cubicBezTo>
                  <a:pt x="428292" y="94062"/>
                  <a:pt x="821899" y="6565"/>
                  <a:pt x="1192562" y="1522"/>
                </a:cubicBezTo>
                <a:cubicBezTo>
                  <a:pt x="1287308" y="198"/>
                  <a:pt x="1382932" y="-349"/>
                  <a:pt x="1479137" y="23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prstClr val="white"/>
              </a:solidFill>
              <a:effectLst/>
              <a:uLnTx/>
              <a:uFillTx/>
              <a:latin typeface="Avenir Next LT Pro" panose="020B0504020202020204" pitchFamily="34" charset="0"/>
              <a:ea typeface="+mn-ea"/>
              <a:cs typeface="+mn-cs"/>
            </a:endParaRPr>
          </a:p>
        </p:txBody>
      </p:sp>
      <p:sp>
        <p:nvSpPr>
          <p:cNvPr id="11" name="Forme libre : Forme 10">
            <a:extLst>
              <a:ext uri="{FF2B5EF4-FFF2-40B4-BE49-F238E27FC236}">
                <a16:creationId xmlns:a16="http://schemas.microsoft.com/office/drawing/2014/main" id="{34ABFBEA-4EB0-4D02-A2C0-1733CD3D6F12}"/>
              </a:ext>
              <a:ext uri="{C183D7F6-B498-43B3-948B-1728B52AA6E4}">
                <adec:decorative xmlns:adec="http://schemas.microsoft.com/office/drawing/2017/decorative" val="1"/>
              </a:ext>
            </a:extLst>
          </p:cNvPr>
          <p:cNvSpPr/>
          <p:nvPr/>
        </p:nvSpPr>
        <p:spPr>
          <a:xfrm>
            <a:off x="1" y="688126"/>
            <a:ext cx="448491" cy="1634252"/>
          </a:xfrm>
          <a:custGeom>
            <a:avLst/>
            <a:gdLst>
              <a:gd name="connsiteX0" fmla="*/ 0 w 448491"/>
              <a:gd name="connsiteY0" fmla="*/ 0 h 1634252"/>
              <a:gd name="connsiteX1" fmla="*/ 12983 w 448491"/>
              <a:gd name="connsiteY1" fmla="*/ 10508 h 1634252"/>
              <a:gd name="connsiteX2" fmla="*/ 441611 w 448491"/>
              <a:gd name="connsiteY2" fmla="*/ 863751 h 1634252"/>
              <a:gd name="connsiteX3" fmla="*/ 251011 w 448491"/>
              <a:gd name="connsiteY3" fmla="*/ 1302895 h 1634252"/>
              <a:gd name="connsiteX4" fmla="*/ 74605 w 448491"/>
              <a:gd name="connsiteY4" fmla="*/ 1543249 h 1634252"/>
              <a:gd name="connsiteX5" fmla="*/ 0 w 448491"/>
              <a:gd name="connsiteY5" fmla="*/ 1634252 h 163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91" h="1634252">
                <a:moveTo>
                  <a:pt x="0" y="0"/>
                </a:moveTo>
                <a:lnTo>
                  <a:pt x="12983" y="10508"/>
                </a:lnTo>
                <a:cubicBezTo>
                  <a:pt x="278410" y="241022"/>
                  <a:pt x="489787" y="530267"/>
                  <a:pt x="441611" y="863751"/>
                </a:cubicBezTo>
                <a:cubicBezTo>
                  <a:pt x="418542" y="1022632"/>
                  <a:pt x="337007" y="1166302"/>
                  <a:pt x="251011" y="1302895"/>
                </a:cubicBezTo>
                <a:cubicBezTo>
                  <a:pt x="215138" y="1359902"/>
                  <a:pt x="154723" y="1442480"/>
                  <a:pt x="74605" y="1543249"/>
                </a:cubicBezTo>
                <a:lnTo>
                  <a:pt x="0" y="16342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sz="900" dirty="0">
              <a:solidFill>
                <a:prstClr val="white"/>
              </a:solidFill>
              <a:latin typeface="Avenir Next LT Pro" panose="020B0504020202020204" pitchFamily="34" charset="0"/>
            </a:endParaRPr>
          </a:p>
        </p:txBody>
      </p:sp>
      <p:sp>
        <p:nvSpPr>
          <p:cNvPr id="12" name="Forme libre : Forme 11">
            <a:extLst>
              <a:ext uri="{FF2B5EF4-FFF2-40B4-BE49-F238E27FC236}">
                <a16:creationId xmlns:a16="http://schemas.microsoft.com/office/drawing/2014/main" id="{19E083F6-57F4-487B-A766-EA0462B1EED8}"/>
              </a:ext>
              <a:ext uri="{C183D7F6-B498-43B3-948B-1728B52AA6E4}">
                <adec:decorative xmlns:adec="http://schemas.microsoft.com/office/drawing/2017/decorative" val="1"/>
              </a:ext>
            </a:extLst>
          </p:cNvPr>
          <p:cNvSpPr/>
          <p:nvPr/>
        </p:nvSpPr>
        <p:spPr>
          <a:xfrm>
            <a:off x="7309459" y="6144069"/>
            <a:ext cx="4418271" cy="718159"/>
          </a:xfrm>
          <a:custGeom>
            <a:avLst/>
            <a:gdLst>
              <a:gd name="connsiteX0" fmla="*/ 1421452 w 4590626"/>
              <a:gd name="connsiteY0" fmla="*/ 0 h 713930"/>
              <a:gd name="connsiteX1" fmla="*/ 3247781 w 4590626"/>
              <a:gd name="connsiteY1" fmla="*/ 271915 h 713930"/>
              <a:gd name="connsiteX2" fmla="*/ 4517331 w 4590626"/>
              <a:gd name="connsiteY2" fmla="*/ 693394 h 713930"/>
              <a:gd name="connsiteX3" fmla="*/ 4590626 w 4590626"/>
              <a:gd name="connsiteY3" fmla="*/ 713930 h 713930"/>
              <a:gd name="connsiteX4" fmla="*/ 0 w 4590626"/>
              <a:gd name="connsiteY4" fmla="*/ 713930 h 713930"/>
              <a:gd name="connsiteX5" fmla="*/ 2854 w 4590626"/>
              <a:gd name="connsiteY5" fmla="*/ 705624 h 713930"/>
              <a:gd name="connsiteX6" fmla="*/ 226680 w 4590626"/>
              <a:gd name="connsiteY6" fmla="*/ 333970 h 713930"/>
              <a:gd name="connsiteX7" fmla="*/ 1160245 w 4590626"/>
              <a:gd name="connsiteY7" fmla="*/ 1178 h 713930"/>
              <a:gd name="connsiteX8" fmla="*/ 1421452 w 4590626"/>
              <a:gd name="connsiteY8" fmla="*/ 0 h 713930"/>
              <a:gd name="connsiteX0" fmla="*/ 1421452 w 4517331"/>
              <a:gd name="connsiteY0" fmla="*/ 0 h 713930"/>
              <a:gd name="connsiteX1" fmla="*/ 3247781 w 4517331"/>
              <a:gd name="connsiteY1" fmla="*/ 271915 h 713930"/>
              <a:gd name="connsiteX2" fmla="*/ 4517331 w 4517331"/>
              <a:gd name="connsiteY2" fmla="*/ 693394 h 713930"/>
              <a:gd name="connsiteX3" fmla="*/ 0 w 4517331"/>
              <a:gd name="connsiteY3" fmla="*/ 713930 h 713930"/>
              <a:gd name="connsiteX4" fmla="*/ 2854 w 4517331"/>
              <a:gd name="connsiteY4" fmla="*/ 705624 h 713930"/>
              <a:gd name="connsiteX5" fmla="*/ 226680 w 4517331"/>
              <a:gd name="connsiteY5" fmla="*/ 333970 h 713930"/>
              <a:gd name="connsiteX6" fmla="*/ 1160245 w 4517331"/>
              <a:gd name="connsiteY6" fmla="*/ 1178 h 713930"/>
              <a:gd name="connsiteX7" fmla="*/ 1421452 w 4517331"/>
              <a:gd name="connsiteY7" fmla="*/ 0 h 713930"/>
              <a:gd name="connsiteX0" fmla="*/ 0 w 4608771"/>
              <a:gd name="connsiteY0" fmla="*/ 713930 h 784834"/>
              <a:gd name="connsiteX1" fmla="*/ 2854 w 4608771"/>
              <a:gd name="connsiteY1" fmla="*/ 705624 h 784834"/>
              <a:gd name="connsiteX2" fmla="*/ 226680 w 4608771"/>
              <a:gd name="connsiteY2" fmla="*/ 333970 h 784834"/>
              <a:gd name="connsiteX3" fmla="*/ 1160245 w 4608771"/>
              <a:gd name="connsiteY3" fmla="*/ 1178 h 784834"/>
              <a:gd name="connsiteX4" fmla="*/ 1421452 w 4608771"/>
              <a:gd name="connsiteY4" fmla="*/ 0 h 784834"/>
              <a:gd name="connsiteX5" fmla="*/ 3247781 w 4608771"/>
              <a:gd name="connsiteY5" fmla="*/ 271915 h 784834"/>
              <a:gd name="connsiteX6" fmla="*/ 4608771 w 4608771"/>
              <a:gd name="connsiteY6" fmla="*/ 784834 h 784834"/>
              <a:gd name="connsiteX0" fmla="*/ 0 w 4418271"/>
              <a:gd name="connsiteY0" fmla="*/ 713930 h 718159"/>
              <a:gd name="connsiteX1" fmla="*/ 2854 w 4418271"/>
              <a:gd name="connsiteY1" fmla="*/ 705624 h 718159"/>
              <a:gd name="connsiteX2" fmla="*/ 226680 w 4418271"/>
              <a:gd name="connsiteY2" fmla="*/ 333970 h 718159"/>
              <a:gd name="connsiteX3" fmla="*/ 1160245 w 4418271"/>
              <a:gd name="connsiteY3" fmla="*/ 1178 h 718159"/>
              <a:gd name="connsiteX4" fmla="*/ 1421452 w 4418271"/>
              <a:gd name="connsiteY4" fmla="*/ 0 h 718159"/>
              <a:gd name="connsiteX5" fmla="*/ 3247781 w 4418271"/>
              <a:gd name="connsiteY5" fmla="*/ 271915 h 718159"/>
              <a:gd name="connsiteX6" fmla="*/ 4418271 w 4418271"/>
              <a:gd name="connsiteY6" fmla="*/ 718159 h 71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8271" h="718159">
                <a:moveTo>
                  <a:pt x="0" y="713930"/>
                </a:moveTo>
                <a:lnTo>
                  <a:pt x="2854" y="705624"/>
                </a:lnTo>
                <a:cubicBezTo>
                  <a:pt x="60059" y="562888"/>
                  <a:pt x="131373" y="433874"/>
                  <a:pt x="226680" y="333970"/>
                </a:cubicBezTo>
                <a:cubicBezTo>
                  <a:pt x="463632" y="85526"/>
                  <a:pt x="822395" y="5774"/>
                  <a:pt x="1160245" y="1178"/>
                </a:cubicBezTo>
                <a:lnTo>
                  <a:pt x="1421452" y="0"/>
                </a:lnTo>
                <a:cubicBezTo>
                  <a:pt x="2035274" y="3698"/>
                  <a:pt x="2748311" y="152222"/>
                  <a:pt x="3247781" y="271915"/>
                </a:cubicBezTo>
                <a:cubicBezTo>
                  <a:pt x="3747251" y="391608"/>
                  <a:pt x="3902480" y="501606"/>
                  <a:pt x="4418271" y="71815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venir Next LT Pro Light"/>
              <a:ea typeface="+mn-ea"/>
              <a:cs typeface="+mn-cs"/>
            </a:endParaRPr>
          </a:p>
        </p:txBody>
      </p:sp>
      <p:sp>
        <p:nvSpPr>
          <p:cNvPr id="2" name="Espace réservé du titre 1">
            <a:extLst>
              <a:ext uri="{FF2B5EF4-FFF2-40B4-BE49-F238E27FC236}">
                <a16:creationId xmlns:a16="http://schemas.microsoft.com/office/drawing/2014/main" id="{A3A2F988-7148-4375-83D8-12EE5EBC7BE0}"/>
              </a:ext>
            </a:extLst>
          </p:cNvPr>
          <p:cNvSpPr>
            <a:spLocks noGrp="1"/>
          </p:cNvSpPr>
          <p:nvPr>
            <p:ph type="title"/>
          </p:nvPr>
        </p:nvSpPr>
        <p:spPr>
          <a:xfrm>
            <a:off x="762000" y="762000"/>
            <a:ext cx="10668000" cy="1524000"/>
          </a:xfrm>
          <a:prstGeom prst="rect">
            <a:avLst/>
          </a:prstGeom>
        </p:spPr>
        <p:txBody>
          <a:bodyPr vert="horz" lIns="91440" tIns="45720" rIns="91440" bIns="45720" rtlCol="0" anchor="ctr">
            <a:normAutofit/>
          </a:bodyPr>
          <a:lstStyle/>
          <a:p>
            <a:pPr rtl="0"/>
            <a:r>
              <a:rPr lang="fr"/>
              <a:t>Modifiez le style du titre</a:t>
            </a:r>
          </a:p>
        </p:txBody>
      </p:sp>
      <p:sp>
        <p:nvSpPr>
          <p:cNvPr id="3" name="Espace réservé du texte 2">
            <a:extLst>
              <a:ext uri="{FF2B5EF4-FFF2-40B4-BE49-F238E27FC236}">
                <a16:creationId xmlns:a16="http://schemas.microsoft.com/office/drawing/2014/main" id="{F6896238-C5B3-4F3C-97FA-890E1A51A203}"/>
              </a:ext>
            </a:extLst>
          </p:cNvPr>
          <p:cNvSpPr>
            <a:spLocks noGrp="1"/>
          </p:cNvSpPr>
          <p:nvPr>
            <p:ph type="body" idx="1"/>
          </p:nvPr>
        </p:nvSpPr>
        <p:spPr>
          <a:xfrm>
            <a:off x="762000" y="2286000"/>
            <a:ext cx="10668000" cy="3818083"/>
          </a:xfrm>
          <a:prstGeom prst="rect">
            <a:avLst/>
          </a:prstGeom>
        </p:spPr>
        <p:txBody>
          <a:bodyPr vert="horz" lIns="91440" tIns="45720" rIns="91440" bIns="45720" rtlCol="0">
            <a:normAutofit/>
          </a:bodyPr>
          <a:lstStyle/>
          <a:p>
            <a:pPr lvl="0" rtl="0"/>
            <a:r>
              <a:rPr lang="fr"/>
              <a:t>Modifiez les styles du texte</a:t>
            </a:r>
          </a:p>
          <a:p>
            <a:pPr lvl="1" rtl="0"/>
            <a:r>
              <a:rPr lang="fr"/>
              <a:t>Deuxième niveau</a:t>
            </a:r>
          </a:p>
          <a:p>
            <a:pPr lvl="2" rtl="0"/>
            <a:r>
              <a:rPr lang="fr"/>
              <a:t>Troisième niveau</a:t>
            </a:r>
          </a:p>
          <a:p>
            <a:pPr lvl="3" rtl="0"/>
            <a:r>
              <a:rPr lang="fr"/>
              <a:t>Quatrième niveau</a:t>
            </a:r>
          </a:p>
          <a:p>
            <a:pPr lvl="4" rtl="0"/>
            <a:r>
              <a:rPr lang="fr"/>
              <a:t>Cinquième niveau</a:t>
            </a:r>
          </a:p>
        </p:txBody>
      </p:sp>
      <p:sp>
        <p:nvSpPr>
          <p:cNvPr id="4" name="Espace réservé de la date 3">
            <a:extLst>
              <a:ext uri="{FF2B5EF4-FFF2-40B4-BE49-F238E27FC236}">
                <a16:creationId xmlns:a16="http://schemas.microsoft.com/office/drawing/2014/main" id="{1D6E4474-0442-4E4B-9E5B-CA7B3951C1DA}"/>
              </a:ext>
            </a:extLst>
          </p:cNvPr>
          <p:cNvSpPr>
            <a:spLocks noGrp="1"/>
          </p:cNvSpPr>
          <p:nvPr>
            <p:ph type="dt" sz="half" idx="2"/>
          </p:nvPr>
        </p:nvSpPr>
        <p:spPr>
          <a:xfrm>
            <a:off x="9389165" y="194320"/>
            <a:ext cx="2040835" cy="365125"/>
          </a:xfrm>
          <a:prstGeom prst="rect">
            <a:avLst/>
          </a:prstGeom>
        </p:spPr>
        <p:txBody>
          <a:bodyPr vert="horz" lIns="91440" tIns="45720" rIns="91440" bIns="45720" rtlCol="0" anchor="ctr"/>
          <a:lstStyle>
            <a:lvl1pPr algn="r">
              <a:defRPr sz="1200">
                <a:solidFill>
                  <a:schemeClr val="tx1">
                    <a:tint val="75000"/>
                    <a:alpha val="70000"/>
                  </a:schemeClr>
                </a:solidFill>
              </a:defRPr>
            </a:lvl1pPr>
          </a:lstStyle>
          <a:p>
            <a:pPr rtl="0"/>
            <a:r>
              <a:rPr lang="en-US"/>
              <a:t>1/02/2021</a:t>
            </a:r>
            <a:endParaRPr lang="en-US" dirty="0"/>
          </a:p>
        </p:txBody>
      </p:sp>
      <p:sp>
        <p:nvSpPr>
          <p:cNvPr id="5" name="Espace réservé du pied de page 4">
            <a:extLst>
              <a:ext uri="{FF2B5EF4-FFF2-40B4-BE49-F238E27FC236}">
                <a16:creationId xmlns:a16="http://schemas.microsoft.com/office/drawing/2014/main" id="{E0626A98-F887-40E1-B9BA-9D93DE90E022}"/>
              </a:ext>
            </a:extLst>
          </p:cNvPr>
          <p:cNvSpPr>
            <a:spLocks noGrp="1"/>
          </p:cNvSpPr>
          <p:nvPr>
            <p:ph type="ftr" sz="quarter" idx="3"/>
          </p:nvPr>
        </p:nvSpPr>
        <p:spPr>
          <a:xfrm>
            <a:off x="761999" y="6356350"/>
            <a:ext cx="6612835" cy="365125"/>
          </a:xfrm>
          <a:prstGeom prst="rect">
            <a:avLst/>
          </a:prstGeom>
        </p:spPr>
        <p:txBody>
          <a:bodyPr vert="horz" lIns="91440" tIns="45720" rIns="91440" bIns="45720" rtlCol="0" anchor="ctr"/>
          <a:lstStyle>
            <a:lvl1pPr algn="l">
              <a:defRPr sz="1200">
                <a:solidFill>
                  <a:schemeClr val="tx1">
                    <a:tint val="75000"/>
                    <a:alpha val="70000"/>
                  </a:schemeClr>
                </a:solidFill>
              </a:defRPr>
            </a:lvl1pPr>
          </a:lstStyle>
          <a:p>
            <a:pPr rtl="0"/>
            <a:r>
              <a:rPr lang="fr"/>
              <a:t>Exemple de Texte de Pied de page</a:t>
            </a:r>
          </a:p>
        </p:txBody>
      </p:sp>
      <p:sp>
        <p:nvSpPr>
          <p:cNvPr id="6" name="Espace réservé du numéro de diapositive 5">
            <a:extLst>
              <a:ext uri="{FF2B5EF4-FFF2-40B4-BE49-F238E27FC236}">
                <a16:creationId xmlns:a16="http://schemas.microsoft.com/office/drawing/2014/main" id="{482C8119-73F6-4713-9AD3-3628DCDFB8F2}"/>
              </a:ext>
            </a:extLst>
          </p:cNvPr>
          <p:cNvSpPr>
            <a:spLocks noGrp="1"/>
          </p:cNvSpPr>
          <p:nvPr>
            <p:ph type="sldNum" sz="quarter" idx="4"/>
          </p:nvPr>
        </p:nvSpPr>
        <p:spPr>
          <a:xfrm>
            <a:off x="9906000" y="6356350"/>
            <a:ext cx="1524000" cy="365125"/>
          </a:xfrm>
          <a:prstGeom prst="rect">
            <a:avLst/>
          </a:prstGeom>
        </p:spPr>
        <p:txBody>
          <a:bodyPr vert="horz" lIns="91440" tIns="45720" rIns="91440" bIns="45720" rtlCol="0" anchor="ctr"/>
          <a:lstStyle>
            <a:lvl1pPr algn="r">
              <a:defRPr sz="1200">
                <a:solidFill>
                  <a:schemeClr val="tx1">
                    <a:tint val="75000"/>
                    <a:alpha val="70000"/>
                  </a:schemeClr>
                </a:solidFill>
              </a:defRPr>
            </a:lvl1pPr>
          </a:lstStyle>
          <a:p>
            <a:pPr rtl="0"/>
            <a:fld id="{07CE569E-9B7C-4CB9-AB80-C0841F922CFF}" type="slidenum">
              <a:rPr lang="en-US" smtClean="0"/>
              <a:pPr rtl="0"/>
              <a:t>‹N°›</a:t>
            </a:fld>
            <a:endParaRPr lang="en-US" dirty="0"/>
          </a:p>
        </p:txBody>
      </p:sp>
    </p:spTree>
    <p:extLst>
      <p:ext uri="{BB962C8B-B14F-4D97-AF65-F5344CB8AC3E}">
        <p14:creationId xmlns:p14="http://schemas.microsoft.com/office/powerpoint/2010/main" val="3985455389"/>
      </p:ext>
    </p:extLst>
  </p:cSld>
  <p:clrMap bg1="dk1" tx1="lt1" bg2="dk2" tx2="lt2" accent1="accent1" accent2="accent2" accent3="accent3" accent4="accent4" accent5="accent5" accent6="accent6" hlink="hlink" folHlink="folHlink"/>
  <p:sldLayoutIdLst>
    <p:sldLayoutId id="2147483660" r:id="rId1"/>
    <p:sldLayoutId id="2147483672" r:id="rId2"/>
    <p:sldLayoutId id="2147483662" r:id="rId3"/>
    <p:sldLayoutId id="2147483667" r:id="rId4"/>
    <p:sldLayoutId id="2147483650" r:id="rId5"/>
    <p:sldLayoutId id="2147483655" r:id="rId6"/>
    <p:sldLayoutId id="2147483670" r:id="rId7"/>
    <p:sldLayoutId id="2147483653" r:id="rId8"/>
    <p:sldLayoutId id="2147483671" r:id="rId9"/>
    <p:sldLayoutId id="2147483666" r:id="rId10"/>
    <p:sldLayoutId id="2147483663" r:id="rId11"/>
    <p:sldLayoutId id="2147483651" r:id="rId12"/>
    <p:sldLayoutId id="2147483649" r:id="rId13"/>
    <p:sldLayoutId id="2147483652" r:id="rId14"/>
    <p:sldLayoutId id="2147483654" r:id="rId15"/>
    <p:sldLayoutId id="2147483669" r:id="rId16"/>
    <p:sldLayoutId id="2147483656" r:id="rId17"/>
    <p:sldLayoutId id="2147483657" r:id="rId18"/>
    <p:sldLayoutId id="2147483658" r:id="rId19"/>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125000"/>
        </a:lnSpc>
        <a:spcBef>
          <a:spcPts val="1000"/>
        </a:spcBef>
        <a:buFont typeface="Arial" panose="020B0604020202020204" pitchFamily="34" charset="0"/>
        <a:buNone/>
        <a:defRPr sz="2800"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800"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2800"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2800"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28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F26B43"/>
          </p15:clr>
        </p15:guide>
        <p15:guide id="2" pos="480">
          <p15:clr>
            <a:srgbClr val="F26B43"/>
          </p15:clr>
        </p15:guide>
        <p15:guide id="3" pos="960">
          <p15:clr>
            <a:srgbClr val="F26B43"/>
          </p15:clr>
        </p15:guide>
        <p15:guide id="4" pos="1440">
          <p15:clr>
            <a:srgbClr val="F26B43"/>
          </p15:clr>
        </p15:guide>
        <p15:guide id="5" pos="1920">
          <p15:clr>
            <a:srgbClr val="F26B43"/>
          </p15:clr>
        </p15:guide>
        <p15:guide id="6" pos="2400">
          <p15:clr>
            <a:srgbClr val="F26B43"/>
          </p15:clr>
        </p15:guide>
        <p15:guide id="7" pos="2880">
          <p15:clr>
            <a:srgbClr val="F26B43"/>
          </p15:clr>
        </p15:guide>
        <p15:guide id="8" pos="3360">
          <p15:clr>
            <a:srgbClr val="F26B43"/>
          </p15:clr>
        </p15:guide>
        <p15:guide id="9" pos="3840">
          <p15:clr>
            <a:srgbClr val="F26B43"/>
          </p15:clr>
        </p15:guide>
        <p15:guide id="10" pos="4320">
          <p15:clr>
            <a:srgbClr val="F26B43"/>
          </p15:clr>
        </p15:guide>
        <p15:guide id="11" pos="4800">
          <p15:clr>
            <a:srgbClr val="F26B43"/>
          </p15:clr>
        </p15:guide>
        <p15:guide id="12" pos="5280">
          <p15:clr>
            <a:srgbClr val="F26B43"/>
          </p15:clr>
        </p15:guide>
        <p15:guide id="13" pos="5760">
          <p15:clr>
            <a:srgbClr val="F26B43"/>
          </p15:clr>
        </p15:guide>
        <p15:guide id="14" pos="6240">
          <p15:clr>
            <a:srgbClr val="F26B43"/>
          </p15:clr>
        </p15:guide>
        <p15:guide id="15" pos="6720">
          <p15:clr>
            <a:srgbClr val="F26B43"/>
          </p15:clr>
        </p15:guide>
        <p15:guide id="16" pos="7200">
          <p15:clr>
            <a:srgbClr val="F26B43"/>
          </p15:clr>
        </p15:guide>
        <p15:guide id="17" pos="7680">
          <p15:clr>
            <a:srgbClr val="F26B43"/>
          </p15:clr>
        </p15:guide>
        <p15:guide id="18" orient="horz">
          <p15:clr>
            <a:srgbClr val="F26B43"/>
          </p15:clr>
        </p15:guide>
        <p15:guide id="19" orient="horz" pos="480">
          <p15:clr>
            <a:srgbClr val="F26B43"/>
          </p15:clr>
        </p15:guide>
        <p15:guide id="20" orient="horz" pos="960">
          <p15:clr>
            <a:srgbClr val="F26B43"/>
          </p15:clr>
        </p15:guide>
        <p15:guide id="21" orient="horz" pos="1440">
          <p15:clr>
            <a:srgbClr val="F26B43"/>
          </p15:clr>
        </p15:guide>
        <p15:guide id="22" orient="horz" pos="1920">
          <p15:clr>
            <a:srgbClr val="F26B43"/>
          </p15:clr>
        </p15:guide>
        <p15:guide id="23" orient="horz" pos="2400">
          <p15:clr>
            <a:srgbClr val="F26B43"/>
          </p15:clr>
        </p15:guide>
        <p15:guide id="24" orient="horz" pos="2880">
          <p15:clr>
            <a:srgbClr val="F26B43"/>
          </p15:clr>
        </p15:guide>
        <p15:guide id="25" orient="horz" pos="3360">
          <p15:clr>
            <a:srgbClr val="F26B43"/>
          </p15:clr>
        </p15:guide>
        <p15:guide id="26" orient="horz" pos="3840">
          <p15:clr>
            <a:srgbClr val="F26B43"/>
          </p15:clr>
        </p15:guide>
        <p15:guide id="27" orient="horz" pos="432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hyperlink" Target="https://www.egliseverte.org/fiche/un-chant-pour-la-creation-que-tout-ce-qui-respire-chante-ton-nom/" TargetMode="Externa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3.xml"/><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4.xml"/><Relationship Id="rId5" Type="http://schemas.openxmlformats.org/officeDocument/2006/relationships/image" Target="../media/image27.jpg"/><Relationship Id="rId4" Type="http://schemas.openxmlformats.org/officeDocument/2006/relationships/image" Target="../media/image26.jpg"/></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lpo.fr/la-lpo-en-actions/mobilisation-citoyenne/refuges-lpo/tutoriels/comment-fabriquer-un-gite-pour-le-herisson" TargetMode="External"/><Relationship Id="rId2" Type="http://schemas.openxmlformats.org/officeDocument/2006/relationships/hyperlink" Target="https://dsne.org/comment-construire-un-nichoir-a-chauves-souris/" TargetMode="External"/><Relationship Id="rId1" Type="http://schemas.openxmlformats.org/officeDocument/2006/relationships/slideLayout" Target="../slideLayouts/slideLayout5.xml"/><Relationship Id="rId4" Type="http://schemas.openxmlformats.org/officeDocument/2006/relationships/hyperlink" Target="https://www.vigienature-ecole.fr/actions/hotel_insectes"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4.xml"/><Relationship Id="rId5" Type="http://schemas.openxmlformats.org/officeDocument/2006/relationships/image" Target="../media/image8.jp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3.xml"/><Relationship Id="rId5" Type="http://schemas.openxmlformats.org/officeDocument/2006/relationships/hyperlink" Target="https://www.reformes.ch/sites/default/files/data/documents/blogs/Gabriel_Leuenberger/01_LES_ANIMAUX_DANS_LA_BIBLE_suivi_de_LES_ANGES.pdf" TargetMode="External"/><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Espace réservé d’image 51">
            <a:extLst>
              <a:ext uri="{FF2B5EF4-FFF2-40B4-BE49-F238E27FC236}">
                <a16:creationId xmlns:a16="http://schemas.microsoft.com/office/drawing/2014/main" id="{C388A144-7F73-4841-9C0E-A3A1C8B66D97}"/>
              </a:ext>
            </a:extLst>
          </p:cNvPr>
          <p:cNvPicPr>
            <a:picLocks noGrp="1" noChangeAspect="1"/>
          </p:cNvPicPr>
          <p:nvPr>
            <p:ph type="pic" sz="quarter" idx="14"/>
          </p:nvPr>
        </p:nvPicPr>
        <p:blipFill>
          <a:blip r:embed="rId3"/>
          <a:srcRect/>
          <a:stretch/>
        </p:blipFill>
        <p:spPr>
          <a:xfrm>
            <a:off x="-6985" y="0"/>
            <a:ext cx="12198985" cy="6877685"/>
          </a:xfrm>
        </p:spPr>
      </p:pic>
      <p:sp>
        <p:nvSpPr>
          <p:cNvPr id="8" name="Titre 7">
            <a:extLst>
              <a:ext uri="{FF2B5EF4-FFF2-40B4-BE49-F238E27FC236}">
                <a16:creationId xmlns:a16="http://schemas.microsoft.com/office/drawing/2014/main" id="{514543A8-30F8-48A3-9966-2C87455FC512}"/>
              </a:ext>
            </a:extLst>
          </p:cNvPr>
          <p:cNvSpPr>
            <a:spLocks noGrp="1"/>
          </p:cNvSpPr>
          <p:nvPr>
            <p:ph type="ctrTitle"/>
          </p:nvPr>
        </p:nvSpPr>
        <p:spPr>
          <a:xfrm>
            <a:off x="333374" y="2398395"/>
            <a:ext cx="5095875" cy="2286000"/>
          </a:xfrm>
        </p:spPr>
        <p:txBody>
          <a:bodyPr rtlCol="0">
            <a:normAutofit/>
          </a:bodyPr>
          <a:lstStyle/>
          <a:p>
            <a:pPr rtl="0"/>
            <a:r>
              <a:rPr lang="fr-FR" sz="6000" dirty="0">
                <a:latin typeface="Sitka Banner" pitchFamily="2" charset="0"/>
              </a:rPr>
              <a:t>Écologie</a:t>
            </a:r>
            <a:br>
              <a:rPr lang="fr-FR" sz="6000" dirty="0">
                <a:latin typeface="Sitka Banner" pitchFamily="2" charset="0"/>
              </a:rPr>
            </a:br>
            <a:r>
              <a:rPr lang="fr-FR" sz="6000" dirty="0">
                <a:latin typeface="Sitka Banner" pitchFamily="2" charset="0"/>
              </a:rPr>
              <a:t>de l’espérance</a:t>
            </a:r>
            <a:endParaRPr lang="fr" sz="6000" dirty="0">
              <a:latin typeface="Sitka Banner" pitchFamily="2" charset="0"/>
            </a:endParaRPr>
          </a:p>
        </p:txBody>
      </p:sp>
      <p:sp>
        <p:nvSpPr>
          <p:cNvPr id="9" name="Sous-titre 8">
            <a:extLst>
              <a:ext uri="{FF2B5EF4-FFF2-40B4-BE49-F238E27FC236}">
                <a16:creationId xmlns:a16="http://schemas.microsoft.com/office/drawing/2014/main" id="{90F4C458-488B-4A00-BBE6-56D166E4C588}"/>
              </a:ext>
            </a:extLst>
          </p:cNvPr>
          <p:cNvSpPr>
            <a:spLocks noGrp="1"/>
          </p:cNvSpPr>
          <p:nvPr>
            <p:ph type="subTitle" idx="1"/>
          </p:nvPr>
        </p:nvSpPr>
        <p:spPr>
          <a:xfrm>
            <a:off x="333375" y="4757737"/>
            <a:ext cx="4572000" cy="1524000"/>
          </a:xfrm>
        </p:spPr>
        <p:txBody>
          <a:bodyPr rtlCol="0">
            <a:normAutofit/>
          </a:bodyPr>
          <a:lstStyle/>
          <a:p>
            <a:pPr rtl="0"/>
            <a:r>
              <a:rPr lang="fr" sz="1800" dirty="0">
                <a:latin typeface="Avenir LT Pro 45 Book" panose="020B0502020203020204" pitchFamily="34" charset="0"/>
              </a:rPr>
              <a:t>Un canevas de culte</a:t>
            </a:r>
            <a:br>
              <a:rPr lang="fr" sz="1800" dirty="0">
                <a:latin typeface="Avenir LT Pro 45 Book" panose="020B0502020203020204" pitchFamily="34" charset="0"/>
              </a:rPr>
            </a:br>
            <a:r>
              <a:rPr lang="fr" sz="1800" dirty="0">
                <a:latin typeface="Avenir LT Pro 45 Book" panose="020B0502020203020204" pitchFamily="34" charset="0"/>
              </a:rPr>
              <a:t>pour le Temps pour la Création</a:t>
            </a:r>
          </a:p>
          <a:p>
            <a:pPr rtl="0"/>
            <a:r>
              <a:rPr lang="fr-FR" sz="1800" b="1" dirty="0">
                <a:latin typeface="Avenir LT Pro 45 Book" panose="020B0502020203020204" pitchFamily="34" charset="0"/>
              </a:rPr>
              <a:t>du</a:t>
            </a:r>
            <a:r>
              <a:rPr lang="fr" sz="1800" b="1" dirty="0">
                <a:latin typeface="Avenir LT Pro 45 Book" panose="020B0502020203020204" pitchFamily="34" charset="0"/>
              </a:rPr>
              <a:t> 1</a:t>
            </a:r>
            <a:r>
              <a:rPr lang="fr" sz="1800" b="1" baseline="30000" dirty="0">
                <a:latin typeface="Avenir LT Pro 45 Book" panose="020B0502020203020204" pitchFamily="34" charset="0"/>
              </a:rPr>
              <a:t>er</a:t>
            </a:r>
            <a:r>
              <a:rPr lang="fr" sz="1800" b="1" dirty="0">
                <a:latin typeface="Avenir LT Pro 45 Book" panose="020B0502020203020204" pitchFamily="34" charset="0"/>
              </a:rPr>
              <a:t> septembre au 4 octobre 2026</a:t>
            </a:r>
          </a:p>
        </p:txBody>
      </p:sp>
      <p:sp>
        <p:nvSpPr>
          <p:cNvPr id="50" name="Forme libre : Forme 49">
            <a:extLst>
              <a:ext uri="{FF2B5EF4-FFF2-40B4-BE49-F238E27FC236}">
                <a16:creationId xmlns:a16="http://schemas.microsoft.com/office/drawing/2014/main" id="{DE0ACD1F-5E64-47CD-BF6C-FED863721BAA}"/>
              </a:ext>
              <a:ext uri="{C183D7F6-B498-43B3-948B-1728B52AA6E4}">
                <adec:decorative xmlns:adec="http://schemas.microsoft.com/office/drawing/2017/decorative" val="1"/>
              </a:ext>
            </a:extLst>
          </p:cNvPr>
          <p:cNvSpPr/>
          <p:nvPr/>
        </p:nvSpPr>
        <p:spPr>
          <a:xfrm>
            <a:off x="0" y="136525"/>
            <a:ext cx="6130391" cy="6721476"/>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pic>
        <p:nvPicPr>
          <p:cNvPr id="5" name="Image 4">
            <a:extLst>
              <a:ext uri="{FF2B5EF4-FFF2-40B4-BE49-F238E27FC236}">
                <a16:creationId xmlns:a16="http://schemas.microsoft.com/office/drawing/2014/main" id="{1EB10C05-C189-148F-15F8-5383BB2F1B61}"/>
              </a:ext>
            </a:extLst>
          </p:cNvPr>
          <p:cNvPicPr>
            <a:picLocks noChangeAspect="1"/>
          </p:cNvPicPr>
          <p:nvPr/>
        </p:nvPicPr>
        <p:blipFill>
          <a:blip r:embed="rId4">
            <a:biLevel thresh="25000"/>
          </a:blip>
          <a:stretch>
            <a:fillRect/>
          </a:stretch>
        </p:blipFill>
        <p:spPr>
          <a:xfrm>
            <a:off x="9985992" y="5325518"/>
            <a:ext cx="2015508" cy="1280069"/>
          </a:xfrm>
          <a:prstGeom prst="rect">
            <a:avLst/>
          </a:prstGeom>
        </p:spPr>
      </p:pic>
    </p:spTree>
    <p:extLst>
      <p:ext uri="{BB962C8B-B14F-4D97-AF65-F5344CB8AC3E}">
        <p14:creationId xmlns:p14="http://schemas.microsoft.com/office/powerpoint/2010/main" val="18083388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B7775-92F4-B767-787B-CD2F5D214644}"/>
            </a:ext>
          </a:extLst>
        </p:cNvPr>
        <p:cNvGrpSpPr/>
        <p:nvPr/>
      </p:nvGrpSpPr>
      <p:grpSpPr>
        <a:xfrm>
          <a:off x="0" y="0"/>
          <a:ext cx="0" cy="0"/>
          <a:chOff x="0" y="0"/>
          <a:chExt cx="0" cy="0"/>
        </a:xfrm>
      </p:grpSpPr>
      <p:sp>
        <p:nvSpPr>
          <p:cNvPr id="7" name="Espace réservé du numéro de diapositive 3">
            <a:extLst>
              <a:ext uri="{FF2B5EF4-FFF2-40B4-BE49-F238E27FC236}">
                <a16:creationId xmlns:a16="http://schemas.microsoft.com/office/drawing/2014/main" id="{C388B8AD-3F55-0F4C-128F-2E5FF45555BE}"/>
              </a:ext>
            </a:extLst>
          </p:cNvPr>
          <p:cNvSpPr>
            <a:spLocks noGrp="1"/>
          </p:cNvSpPr>
          <p:nvPr>
            <p:ph type="sldNum" sz="quarter" idx="12"/>
          </p:nvPr>
        </p:nvSpPr>
        <p:spPr>
          <a:xfrm>
            <a:off x="10545762" y="6356350"/>
            <a:ext cx="1524000" cy="365125"/>
          </a:xfrm>
        </p:spPr>
        <p:txBody>
          <a:bodyPr rtlCol="0"/>
          <a:lstStyle/>
          <a:p>
            <a:pPr rtl="0"/>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rtl="0"/>
              <a:t>10</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8" name="Espace réservé du contenu 5">
            <a:extLst>
              <a:ext uri="{FF2B5EF4-FFF2-40B4-BE49-F238E27FC236}">
                <a16:creationId xmlns:a16="http://schemas.microsoft.com/office/drawing/2014/main" id="{9FE8F29E-2B35-9EEA-8AC4-E3A057B3BCF8}"/>
              </a:ext>
            </a:extLst>
          </p:cNvPr>
          <p:cNvSpPr txBox="1">
            <a:spLocks/>
          </p:cNvSpPr>
          <p:nvPr/>
        </p:nvSpPr>
        <p:spPr>
          <a:xfrm>
            <a:off x="493394" y="176916"/>
            <a:ext cx="5220000" cy="6681083"/>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Interpellation de l’assemblée à la suite des lectures de Job</a:t>
            </a:r>
          </a:p>
          <a:p>
            <a:pPr algn="just">
              <a:lnSpc>
                <a:spcPct val="110000"/>
              </a:lnSpc>
              <a:spcBef>
                <a:spcPts val="600"/>
              </a:spcBef>
            </a:pPr>
            <a:r>
              <a:rPr lang="fr-FR" sz="1200" b="0" dirty="0">
                <a:latin typeface="Avenir LT Pro 45 Book" panose="020B0502020203020204" pitchFamily="34" charset="0"/>
              </a:rPr>
              <a:t>Tant de questions Seigneur Dieu… </a:t>
            </a:r>
          </a:p>
          <a:p>
            <a:pPr algn="just">
              <a:lnSpc>
                <a:spcPct val="110000"/>
              </a:lnSpc>
              <a:spcBef>
                <a:spcPts val="600"/>
              </a:spcBef>
            </a:pPr>
            <a:r>
              <a:rPr lang="fr-FR" sz="1200" b="0" dirty="0">
                <a:latin typeface="Avenir LT Pro 45 Book" panose="020B0502020203020204" pitchFamily="34" charset="0"/>
              </a:rPr>
              <a:t>En t’adressant à Job, tu nous dis un peu de l’étendue du monde que tu as créé, de l’étendue de ta sagesse et de ta puissance créatrice. Le monde que tu déploies est bien plus vaste que celui que nous pensons maîtriser. Il s’étend des gouttes de rosée jusqu’aux constellations, de la steppe au buffle sauvage. </a:t>
            </a:r>
          </a:p>
          <a:p>
            <a:pPr algn="just">
              <a:lnSpc>
                <a:spcPct val="110000"/>
              </a:lnSpc>
              <a:spcBef>
                <a:spcPts val="600"/>
              </a:spcBef>
            </a:pPr>
            <a:r>
              <a:rPr lang="fr-FR" sz="1200" b="0" dirty="0">
                <a:latin typeface="Avenir LT Pro 45 Book" panose="020B0502020203020204" pitchFamily="34" charset="0"/>
              </a:rPr>
              <a:t>Dans ce monde, tu inclus également Job, cet homme intègre et droit, qui te craignait et s’écartait du mal (Job 1.1). Tu l’inclus dans sa grandeur et aussi dans son malheur, alors qu’il n’arrive ni à comprendre, ni à maîtriser les événements, et que sa vie devient souffrance et plainte. </a:t>
            </a:r>
          </a:p>
          <a:p>
            <a:pPr algn="just">
              <a:lnSpc>
                <a:spcPct val="110000"/>
              </a:lnSpc>
              <a:spcBef>
                <a:spcPts val="600"/>
              </a:spcBef>
            </a:pPr>
            <a:r>
              <a:rPr lang="fr-FR" sz="1200" b="0" dirty="0">
                <a:latin typeface="Avenir LT Pro 45 Book" panose="020B0502020203020204" pitchFamily="34" charset="0"/>
              </a:rPr>
              <a:t>Tu l’inclus avec tout ce qu’il est, avec son corps et ses émotions meurtries. Il y a une place dans ta création, mais pas celle que tu occupes. Pour nous aussi, il y a une place dans ta création, mais pas celle que tu occupes. Alors, avec Job, nous te répondons :</a:t>
            </a:r>
          </a:p>
          <a:p>
            <a:pPr algn="just">
              <a:lnSpc>
                <a:spcPct val="110000"/>
              </a:lnSpc>
              <a:spcBef>
                <a:spcPts val="600"/>
              </a:spcBef>
            </a:pPr>
            <a:r>
              <a:rPr lang="fr-FR" sz="1200" b="0" dirty="0">
                <a:latin typeface="Avenir LT Pro 45 Book" panose="020B0502020203020204" pitchFamily="34" charset="0"/>
              </a:rPr>
              <a:t>Job 40.4 : </a:t>
            </a:r>
            <a:r>
              <a:rPr lang="fr-FR" sz="1200" b="0" i="1" dirty="0">
                <a:latin typeface="Avenir LT Pro 45 Book" panose="020B0502020203020204" pitchFamily="34" charset="0"/>
              </a:rPr>
              <a:t>« Moi qui suis si peu de chose, que pourrais-je te répliquer ? Je mets la main sur ma bouche »</a:t>
            </a:r>
          </a:p>
          <a:p>
            <a:pPr algn="just">
              <a:lnSpc>
                <a:spcPct val="110000"/>
              </a:lnSpc>
              <a:spcBef>
                <a:spcPts val="600"/>
              </a:spcBef>
            </a:pPr>
            <a:r>
              <a:rPr lang="fr-FR" sz="1200" b="0" dirty="0">
                <a:latin typeface="Avenir LT Pro 45 Book" panose="020B0502020203020204" pitchFamily="34" charset="0"/>
              </a:rPr>
              <a:t>Proposition de demander à tout le monde (enfants et adultes) de mettre la main sur la bouche !</a:t>
            </a:r>
          </a:p>
          <a:p>
            <a:pPr algn="just">
              <a:lnSpc>
                <a:spcPct val="110000"/>
              </a:lnSpc>
              <a:spcBef>
                <a:spcPts val="600"/>
              </a:spcBef>
            </a:pPr>
            <a:r>
              <a:rPr lang="fr-FR" sz="1200" b="0" dirty="0">
                <a:latin typeface="Avenir LT Pro 45 Book" panose="020B0502020203020204" pitchFamily="34" charset="0"/>
              </a:rPr>
              <a:t>Quelqu’un rompt notre silence. C’est Jean. Il écrit dans l’Apocalypse qu’il voit. Qu’Il te voit, nouvellement. Qu’Il voit toute ta Création, assemblée devant ton trône. Alors nous l’écoutons :</a:t>
            </a:r>
          </a:p>
          <a:p>
            <a:pPr algn="just">
              <a:lnSpc>
                <a:spcPct val="110000"/>
              </a:lnSpc>
              <a:spcBef>
                <a:spcPts val="600"/>
              </a:spcBef>
            </a:pPr>
            <a:r>
              <a:rPr lang="fr-FR" sz="1200" b="0" dirty="0" err="1">
                <a:latin typeface="Avenir LT Pro 45 Book" panose="020B0502020203020204" pitchFamily="34" charset="0"/>
              </a:rPr>
              <a:t>Ap</a:t>
            </a:r>
            <a:r>
              <a:rPr lang="fr-FR" sz="1200" b="0" dirty="0">
                <a:latin typeface="Avenir LT Pro 45 Book" panose="020B0502020203020204" pitchFamily="34" charset="0"/>
              </a:rPr>
              <a:t> 5.13 : </a:t>
            </a:r>
            <a:r>
              <a:rPr lang="fr-FR" sz="1200" b="0" i="1" dirty="0">
                <a:latin typeface="Avenir LT Pro 45 Book" panose="020B0502020203020204" pitchFamily="34" charset="0"/>
              </a:rPr>
              <a:t>« Toute créature dans le ciel et sur la terre, sous la terre et sur la mer, et tous les êtres qui s’y trouvent, je les entendis proclamer : « À celui qui siège sur le Trône, et à l’Agneau, la louange et l’honneur, la gloire et la souveraineté pour les siècles des siècles. »</a:t>
            </a:r>
          </a:p>
          <a:p>
            <a:pPr algn="just">
              <a:lnSpc>
                <a:spcPct val="110000"/>
              </a:lnSpc>
              <a:spcBef>
                <a:spcPts val="600"/>
              </a:spcBef>
            </a:pPr>
            <a:r>
              <a:rPr lang="fr-FR" sz="1200" b="0" dirty="0">
                <a:latin typeface="Avenir LT Pro 45 Book" panose="020B0502020203020204" pitchFamily="34" charset="0"/>
              </a:rPr>
              <a:t>Amen</a:t>
            </a:r>
          </a:p>
          <a:p>
            <a:pPr algn="just">
              <a:lnSpc>
                <a:spcPct val="110000"/>
              </a:lnSpc>
              <a:spcBef>
                <a:spcPts val="600"/>
              </a:spcBef>
            </a:pPr>
            <a:endParaRPr lang="en-US" sz="1200" dirty="0">
              <a:latin typeface="Avenir LT Pro 45 Book" panose="020B0502020203020204" pitchFamily="34" charset="0"/>
            </a:endParaRPr>
          </a:p>
        </p:txBody>
      </p:sp>
      <p:sp>
        <p:nvSpPr>
          <p:cNvPr id="19" name="Espace réservé du pied de page 7">
            <a:extLst>
              <a:ext uri="{FF2B5EF4-FFF2-40B4-BE49-F238E27FC236}">
                <a16:creationId xmlns:a16="http://schemas.microsoft.com/office/drawing/2014/main" id="{7E6D6055-3DFA-07C4-8416-DE098DD9A8AC}"/>
              </a:ext>
            </a:extLst>
          </p:cNvPr>
          <p:cNvSpPr>
            <a:spLocks noGrp="1"/>
          </p:cNvSpPr>
          <p:nvPr>
            <p:ph type="ftr" sz="quarter" idx="11"/>
          </p:nvPr>
        </p:nvSpPr>
        <p:spPr>
          <a:xfrm rot="16200000">
            <a:off x="10248899" y="1608137"/>
            <a:ext cx="3276601" cy="365125"/>
          </a:xfrm>
        </p:spPr>
        <p:txBody>
          <a:bodyPr rtlCol="0"/>
          <a:lstStyle/>
          <a:p>
            <a:pPr rtl="0"/>
            <a:r>
              <a:rPr lang="fr-FR" dirty="0">
                <a:solidFill>
                  <a:schemeClr val="accent3">
                    <a:lumMod val="40000"/>
                    <a:lumOff val="60000"/>
                  </a:schemeClr>
                </a:solidFill>
                <a:latin typeface="Avenir LT Pro 45 Book" panose="020B0502020203020204" pitchFamily="34" charset="0"/>
              </a:rPr>
              <a:t>Cheminer dans le culte , chanter, louer, prier</a:t>
            </a:r>
            <a:endParaRPr lang="fr" dirty="0">
              <a:solidFill>
                <a:schemeClr val="accent3">
                  <a:lumMod val="40000"/>
                  <a:lumOff val="60000"/>
                </a:schemeClr>
              </a:solidFill>
              <a:latin typeface="Avenir LT Pro 45 Book" panose="020B0502020203020204" pitchFamily="34" charset="0"/>
            </a:endParaRPr>
          </a:p>
        </p:txBody>
      </p:sp>
      <p:sp>
        <p:nvSpPr>
          <p:cNvPr id="21" name="Espace réservé du contenu 5">
            <a:extLst>
              <a:ext uri="{FF2B5EF4-FFF2-40B4-BE49-F238E27FC236}">
                <a16:creationId xmlns:a16="http://schemas.microsoft.com/office/drawing/2014/main" id="{804B3D2C-7564-158F-EA01-9CE1838A8905}"/>
              </a:ext>
            </a:extLst>
          </p:cNvPr>
          <p:cNvSpPr txBox="1">
            <a:spLocks/>
          </p:cNvSpPr>
          <p:nvPr/>
        </p:nvSpPr>
        <p:spPr>
          <a:xfrm>
            <a:off x="6294737" y="1290638"/>
            <a:ext cx="5220000" cy="5157787"/>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200" b="0" dirty="0">
                <a:latin typeface="Avenir LT Pro 45 Book" panose="020B0502020203020204" pitchFamily="34" charset="0"/>
              </a:rPr>
              <a:t>Oui, À celui qui siège sur le Trône, et à l’Agneau, la louange et l’honneur, la gloire et la souveraineté pour les siècles des siècles. Avec Job, avec Jean, nous voyons un peu de l’ampleur de l’Histoire que Tu déploies et conduit de la première Création à la nouvelle Création, rachetée par l’Agneau immolé.</a:t>
            </a:r>
          </a:p>
          <a:p>
            <a:pPr algn="just">
              <a:lnSpc>
                <a:spcPct val="110000"/>
              </a:lnSpc>
              <a:spcBef>
                <a:spcPts val="600"/>
              </a:spcBef>
            </a:pPr>
            <a:r>
              <a:rPr lang="fr-FR" sz="1200" b="0" dirty="0">
                <a:latin typeface="Avenir LT Pro 45 Book" panose="020B0502020203020204" pitchFamily="34" charset="0"/>
              </a:rPr>
              <a:t>Tu nous incorpores dans ta Création, alors, nous joignons nos voix à toutes celles qui te reconnaissent déjà comme Dieu Créateur et Rédempteur pour te chanter.</a:t>
            </a:r>
          </a:p>
          <a:p>
            <a:pPr algn="just"/>
            <a:r>
              <a:rPr lang="fr-FR" sz="1400" dirty="0">
                <a:solidFill>
                  <a:schemeClr val="accent3">
                    <a:lumMod val="40000"/>
                    <a:lumOff val="60000"/>
                    <a:alpha val="70000"/>
                  </a:schemeClr>
                </a:solidFill>
                <a:latin typeface="Avenir LT Pro 45 Book" panose="020B0502020203020204" pitchFamily="34" charset="0"/>
              </a:rPr>
              <a:t>Proposition de chants</a:t>
            </a:r>
          </a:p>
          <a:p>
            <a:pPr marL="171450" indent="-171450" algn="just">
              <a:buFont typeface="Wingdings" panose="05000000000000000000" pitchFamily="2" charset="2"/>
              <a:buChar char="§"/>
            </a:pPr>
            <a:r>
              <a:rPr lang="fr-FR" sz="1200" b="0" dirty="0">
                <a:latin typeface="Avenir LT Pro 45 Book" panose="020B0502020203020204" pitchFamily="34" charset="0"/>
              </a:rPr>
              <a:t>Maintenant, mon œil t'a vu, </a:t>
            </a:r>
            <a:r>
              <a:rPr lang="fr-FR" sz="1200" b="0" i="1" dirty="0">
                <a:latin typeface="Avenir LT Pro 45 Book" panose="020B0502020203020204" pitchFamily="34" charset="0"/>
              </a:rPr>
              <a:t>JEM 1151</a:t>
            </a:r>
          </a:p>
          <a:p>
            <a:pPr marL="171450" indent="-171450" algn="just">
              <a:buFont typeface="Wingdings" panose="05000000000000000000" pitchFamily="2" charset="2"/>
              <a:buChar char="§"/>
            </a:pPr>
            <a:r>
              <a:rPr lang="fr-FR" sz="1200" b="0" dirty="0">
                <a:latin typeface="Avenir LT Pro 45 Book" panose="020B0502020203020204" pitchFamily="34" charset="0"/>
              </a:rPr>
              <a:t>Quand je vois le ciel, </a:t>
            </a:r>
            <a:r>
              <a:rPr lang="fr-FR" sz="1200" b="0" i="1" dirty="0">
                <a:latin typeface="Avenir LT Pro 45 Book" panose="020B0502020203020204" pitchFamily="34" charset="0"/>
              </a:rPr>
              <a:t>JEM 2</a:t>
            </a:r>
          </a:p>
          <a:p>
            <a:pPr marL="171450" indent="-171450" algn="just">
              <a:buFont typeface="Wingdings" panose="05000000000000000000" pitchFamily="2" charset="2"/>
              <a:buChar char="§"/>
            </a:pPr>
            <a:r>
              <a:rPr lang="fr-FR" sz="1200" b="0" dirty="0">
                <a:latin typeface="Avenir LT Pro 45 Book" panose="020B0502020203020204" pitchFamily="34" charset="0"/>
              </a:rPr>
              <a:t>Que tout ce qui respire chante ton nom, disponible ici : </a:t>
            </a:r>
            <a:r>
              <a:rPr lang="fr-FR" sz="1100" b="0" i="1" dirty="0">
                <a:solidFill>
                  <a:schemeClr val="accent2">
                    <a:lumMod val="60000"/>
                    <a:lumOff val="40000"/>
                    <a:alpha val="70000"/>
                  </a:schemeClr>
                </a:solidFill>
                <a:latin typeface="Avenir LT Pro 45 Book" panose="020B0502020203020204" pitchFamily="34" charset="0"/>
                <a:hlinkClick r:id="rId2">
                  <a:extLst>
                    <a:ext uri="{A12FA001-AC4F-418D-AE19-62706E023703}">
                      <ahyp:hlinkClr xmlns:ahyp="http://schemas.microsoft.com/office/drawing/2018/hyperlinkcolor" val="tx"/>
                    </a:ext>
                  </a:extLst>
                </a:hlinkClick>
              </a:rPr>
              <a:t>ÉGLISE VERTE</a:t>
            </a:r>
            <a:endParaRPr lang="fr-FR" sz="1100" b="0" i="1" dirty="0">
              <a:solidFill>
                <a:schemeClr val="accent2">
                  <a:lumMod val="60000"/>
                  <a:lumOff val="40000"/>
                  <a:alpha val="70000"/>
                </a:schemeClr>
              </a:solidFill>
              <a:latin typeface="Avenir LT Pro 45 Book" panose="020B0502020203020204" pitchFamily="34" charset="0"/>
            </a:endParaRPr>
          </a:p>
          <a:p>
            <a:pPr marL="171450" indent="-171450" algn="just">
              <a:buFont typeface="Wingdings" panose="05000000000000000000" pitchFamily="2" charset="2"/>
              <a:buChar char="§"/>
            </a:pPr>
            <a:r>
              <a:rPr lang="fr-FR" sz="1200" b="0" dirty="0">
                <a:latin typeface="Avenir LT Pro 45 Book" panose="020B0502020203020204" pitchFamily="34" charset="0"/>
              </a:rPr>
              <a:t>C'était toi, </a:t>
            </a:r>
            <a:r>
              <a:rPr lang="fr-FR" sz="1200" b="0" i="1" dirty="0">
                <a:latin typeface="Avenir LT Pro 45 Book" panose="020B0502020203020204" pitchFamily="34" charset="0"/>
              </a:rPr>
              <a:t>JEM 982</a:t>
            </a:r>
          </a:p>
          <a:p>
            <a:pPr marL="171450" indent="-171450" algn="just">
              <a:buFont typeface="Wingdings" panose="05000000000000000000" pitchFamily="2" charset="2"/>
              <a:buChar char="§"/>
            </a:pPr>
            <a:r>
              <a:rPr lang="fr-FR" sz="1200" b="0" dirty="0">
                <a:latin typeface="Avenir LT Pro 45 Book" panose="020B0502020203020204" pitchFamily="34" charset="0"/>
              </a:rPr>
              <a:t>Les cieux et la terre, </a:t>
            </a:r>
            <a:r>
              <a:rPr lang="fr-FR" sz="1200" b="0" i="1" dirty="0">
                <a:latin typeface="Avenir LT Pro 45 Book" panose="020B0502020203020204" pitchFamily="34" charset="0"/>
              </a:rPr>
              <a:t>JEM 65 </a:t>
            </a:r>
          </a:p>
          <a:p>
            <a:pPr marL="171450" indent="-171450" algn="just">
              <a:buFont typeface="Wingdings" panose="05000000000000000000" pitchFamily="2" charset="2"/>
              <a:buChar char="§"/>
            </a:pPr>
            <a:r>
              <a:rPr lang="fr-FR" sz="1200" b="0" dirty="0">
                <a:latin typeface="Avenir LT Pro 45 Book" panose="020B0502020203020204" pitchFamily="34" charset="0"/>
              </a:rPr>
              <a:t>Il est beau de louer le Seigneur, </a:t>
            </a:r>
            <a:r>
              <a:rPr lang="fr-FR" sz="1200" b="0" i="1" dirty="0">
                <a:latin typeface="Avenir LT Pro 45 Book" panose="020B0502020203020204" pitchFamily="34" charset="0"/>
              </a:rPr>
              <a:t>JEM 213</a:t>
            </a:r>
          </a:p>
          <a:p>
            <a:pPr marL="171450" indent="-171450" algn="just">
              <a:buFont typeface="Wingdings" panose="05000000000000000000" pitchFamily="2" charset="2"/>
              <a:buChar char="§"/>
            </a:pPr>
            <a:r>
              <a:rPr lang="fr-FR" sz="1200" b="0" dirty="0">
                <a:latin typeface="Avenir LT Pro 45 Book" panose="020B0502020203020204" pitchFamily="34" charset="0"/>
              </a:rPr>
              <a:t>Dieu tout-puissant, </a:t>
            </a:r>
            <a:r>
              <a:rPr lang="fr-FR" sz="1200" b="0" i="1" dirty="0">
                <a:latin typeface="Avenir LT Pro 45 Book" panose="020B0502020203020204" pitchFamily="34" charset="0"/>
              </a:rPr>
              <a:t>JEM 66 </a:t>
            </a:r>
          </a:p>
          <a:p>
            <a:pPr algn="just"/>
            <a:endParaRPr lang="en-US" sz="1200" dirty="0">
              <a:latin typeface="Avenir LT Pro 45 Book" panose="020B0502020203020204" pitchFamily="34" charset="0"/>
            </a:endParaRPr>
          </a:p>
        </p:txBody>
      </p:sp>
    </p:spTree>
    <p:extLst>
      <p:ext uri="{BB962C8B-B14F-4D97-AF65-F5344CB8AC3E}">
        <p14:creationId xmlns:p14="http://schemas.microsoft.com/office/powerpoint/2010/main" val="14688446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numéro de diapositive 3">
            <a:extLst>
              <a:ext uri="{FF2B5EF4-FFF2-40B4-BE49-F238E27FC236}">
                <a16:creationId xmlns:a16="http://schemas.microsoft.com/office/drawing/2014/main" id="{E0D6FDD0-93AC-CF1D-BB4B-D5C0411C83FA}"/>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11</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1" name="Espace réservé du pied de page 7">
            <a:extLst>
              <a:ext uri="{FF2B5EF4-FFF2-40B4-BE49-F238E27FC236}">
                <a16:creationId xmlns:a16="http://schemas.microsoft.com/office/drawing/2014/main" id="{24467369-31E5-A274-FE96-12D97ED5621F}"/>
              </a:ext>
            </a:extLst>
          </p:cNvPr>
          <p:cNvSpPr>
            <a:spLocks noGrp="1"/>
          </p:cNvSpPr>
          <p:nvPr>
            <p:ph type="ftr" sz="quarter" idx="11"/>
          </p:nvPr>
        </p:nvSpPr>
        <p:spPr>
          <a:xfrm rot="16200000">
            <a:off x="10248899" y="1608137"/>
            <a:ext cx="3276601" cy="365125"/>
          </a:xfrm>
        </p:spPr>
        <p:txBody>
          <a:bodyPr rtlCol="0"/>
          <a:lstStyle/>
          <a:p>
            <a:pPr rtl="0"/>
            <a:r>
              <a:rPr lang="fr-FR" dirty="0">
                <a:solidFill>
                  <a:schemeClr val="accent3">
                    <a:lumMod val="40000"/>
                    <a:lumOff val="60000"/>
                  </a:schemeClr>
                </a:solidFill>
                <a:latin typeface="Avenir LT Pro 45 Book" panose="020B0502020203020204" pitchFamily="34" charset="0"/>
              </a:rPr>
              <a:t>Cheminer dans le culte , chanter, louer, prier</a:t>
            </a:r>
            <a:endParaRPr lang="fr" dirty="0">
              <a:solidFill>
                <a:schemeClr val="accent3">
                  <a:lumMod val="40000"/>
                  <a:lumOff val="60000"/>
                </a:schemeClr>
              </a:solidFill>
              <a:latin typeface="Avenir LT Pro 45 Book" panose="020B0502020203020204" pitchFamily="34" charset="0"/>
            </a:endParaRPr>
          </a:p>
        </p:txBody>
      </p:sp>
      <p:sp>
        <p:nvSpPr>
          <p:cNvPr id="12" name="Espace réservé du contenu 5">
            <a:extLst>
              <a:ext uri="{FF2B5EF4-FFF2-40B4-BE49-F238E27FC236}">
                <a16:creationId xmlns:a16="http://schemas.microsoft.com/office/drawing/2014/main" id="{BC29B8DA-A4BC-8243-67EF-1456C6B49261}"/>
              </a:ext>
            </a:extLst>
          </p:cNvPr>
          <p:cNvSpPr txBox="1">
            <a:spLocks/>
          </p:cNvSpPr>
          <p:nvPr/>
        </p:nvSpPr>
        <p:spPr>
          <a:xfrm>
            <a:off x="691709" y="338138"/>
            <a:ext cx="5220000" cy="6200774"/>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1200"/>
              </a:spcBef>
            </a:pPr>
            <a:r>
              <a:rPr lang="fr-FR" sz="1400" dirty="0">
                <a:solidFill>
                  <a:schemeClr val="accent3">
                    <a:lumMod val="40000"/>
                    <a:lumOff val="60000"/>
                    <a:alpha val="70000"/>
                  </a:schemeClr>
                </a:solidFill>
                <a:latin typeface="Avenir LT Pro 45 Book" panose="020B0502020203020204" pitchFamily="34" charset="0"/>
              </a:rPr>
              <a:t>Proposition de prière après la prédication</a:t>
            </a:r>
          </a:p>
          <a:p>
            <a:pPr algn="just">
              <a:lnSpc>
                <a:spcPct val="110000"/>
              </a:lnSpc>
              <a:spcBef>
                <a:spcPts val="1200"/>
              </a:spcBef>
            </a:pPr>
            <a:r>
              <a:rPr lang="fr-FR" sz="1200" dirty="0">
                <a:latin typeface="Avenir LT Pro 45 Book" panose="020B0502020203020204" pitchFamily="34" charset="0"/>
              </a:rPr>
              <a:t>Créateur de tout,</a:t>
            </a:r>
          </a:p>
          <a:p>
            <a:pPr algn="just">
              <a:lnSpc>
                <a:spcPct val="110000"/>
              </a:lnSpc>
              <a:spcBef>
                <a:spcPts val="0"/>
              </a:spcBef>
            </a:pPr>
            <a:r>
              <a:rPr lang="fr-FR" sz="1200" b="0" dirty="0">
                <a:latin typeface="Avenir LT Pro 45 Book" panose="020B0502020203020204" pitchFamily="34" charset="0"/>
              </a:rPr>
              <a:t>nous te louons pour le don de la vie</a:t>
            </a:r>
          </a:p>
          <a:p>
            <a:pPr algn="just">
              <a:lnSpc>
                <a:spcPct val="110000"/>
              </a:lnSpc>
              <a:spcBef>
                <a:spcPts val="0"/>
              </a:spcBef>
            </a:pPr>
            <a:r>
              <a:rPr lang="fr-FR" sz="1200" b="0" dirty="0">
                <a:latin typeface="Avenir LT Pro 45 Book" panose="020B0502020203020204" pitchFamily="34" charset="0"/>
              </a:rPr>
              <a:t>et pour la foi qui nous unit dans le soin de notre maison commune.</a:t>
            </a:r>
          </a:p>
          <a:p>
            <a:pPr algn="just">
              <a:lnSpc>
                <a:spcPct val="110000"/>
              </a:lnSpc>
              <a:spcBef>
                <a:spcPts val="0"/>
              </a:spcBef>
            </a:pPr>
            <a:r>
              <a:rPr lang="fr-FR" sz="1200" b="0" dirty="0">
                <a:latin typeface="Avenir LT Pro 45 Book" panose="020B0502020203020204" pitchFamily="34" charset="0"/>
              </a:rPr>
              <a:t>Nous confessons combien nous sommes devenus étrangers</a:t>
            </a:r>
          </a:p>
          <a:p>
            <a:pPr algn="just">
              <a:lnSpc>
                <a:spcPct val="110000"/>
              </a:lnSpc>
              <a:spcBef>
                <a:spcPts val="0"/>
              </a:spcBef>
            </a:pPr>
            <a:r>
              <a:rPr lang="fr-FR" sz="1200" b="0" dirty="0">
                <a:latin typeface="Avenir LT Pro 45 Book" panose="020B0502020203020204" pitchFamily="34" charset="0"/>
              </a:rPr>
              <a:t>les uns aux autres, à ta Création, et à notre être véritable.</a:t>
            </a:r>
          </a:p>
          <a:p>
            <a:pPr algn="just">
              <a:lnSpc>
                <a:spcPct val="110000"/>
              </a:lnSpc>
              <a:spcBef>
                <a:spcPts val="0"/>
              </a:spcBef>
            </a:pPr>
            <a:r>
              <a:rPr lang="fr-FR" sz="1200" b="0" dirty="0">
                <a:latin typeface="Avenir LT Pro 45 Book" panose="020B0502020203020204" pitchFamily="34" charset="0"/>
              </a:rPr>
              <a:t>Nous reconnaissons que notre avidité et nos instincts destructeurs</a:t>
            </a:r>
          </a:p>
          <a:p>
            <a:pPr algn="just">
              <a:lnSpc>
                <a:spcPct val="110000"/>
              </a:lnSpc>
              <a:spcBef>
                <a:spcPts val="0"/>
              </a:spcBef>
            </a:pPr>
            <a:r>
              <a:rPr lang="fr-FR" sz="1200" b="0" dirty="0">
                <a:latin typeface="Avenir LT Pro 45 Book" panose="020B0502020203020204" pitchFamily="34" charset="0"/>
              </a:rPr>
              <a:t>ont brisé nos relations avec toi, avec les autres, et avec la Terre.</a:t>
            </a:r>
          </a:p>
          <a:p>
            <a:pPr algn="just">
              <a:lnSpc>
                <a:spcPct val="110000"/>
              </a:lnSpc>
              <a:spcBef>
                <a:spcPts val="600"/>
              </a:spcBef>
            </a:pPr>
            <a:r>
              <a:rPr lang="fr-FR" sz="1200" dirty="0">
                <a:latin typeface="Avenir LT Pro 45 Book" panose="020B0502020203020204" pitchFamily="34" charset="0"/>
              </a:rPr>
              <a:t>Christ bien-aimé,</a:t>
            </a:r>
          </a:p>
          <a:p>
            <a:pPr algn="just">
              <a:lnSpc>
                <a:spcPct val="110000"/>
              </a:lnSpc>
              <a:spcBef>
                <a:spcPts val="0"/>
              </a:spcBef>
            </a:pPr>
            <a:r>
              <a:rPr lang="fr-FR" sz="1200" b="0" dirty="0">
                <a:latin typeface="Avenir LT Pro 45 Book" panose="020B0502020203020204" pitchFamily="34" charset="0"/>
              </a:rPr>
              <a:t>toi qui as dit « Shalom » à des cœurs effrayés,</a:t>
            </a:r>
          </a:p>
          <a:p>
            <a:pPr algn="just">
              <a:lnSpc>
                <a:spcPct val="110000"/>
              </a:lnSpc>
              <a:spcBef>
                <a:spcPts val="0"/>
              </a:spcBef>
            </a:pPr>
            <a:r>
              <a:rPr lang="fr-FR" sz="1200" b="0" dirty="0">
                <a:latin typeface="Avenir LT Pro 45 Book" panose="020B0502020203020204" pitchFamily="34" charset="0"/>
              </a:rPr>
              <a:t>éveille en nous une action compatissante.</a:t>
            </a:r>
          </a:p>
          <a:p>
            <a:pPr algn="just">
              <a:lnSpc>
                <a:spcPct val="110000"/>
              </a:lnSpc>
              <a:spcBef>
                <a:spcPts val="0"/>
              </a:spcBef>
            </a:pPr>
            <a:r>
              <a:rPr lang="fr-FR" sz="1200" b="0" dirty="0">
                <a:latin typeface="Avenir LT Pro 45 Book" panose="020B0502020203020204" pitchFamily="34" charset="0"/>
              </a:rPr>
              <a:t>Inspire-nous à œuvrer pour la fin des conflits</a:t>
            </a:r>
          </a:p>
          <a:p>
            <a:pPr algn="just">
              <a:lnSpc>
                <a:spcPct val="110000"/>
              </a:lnSpc>
              <a:spcBef>
                <a:spcPts val="0"/>
              </a:spcBef>
            </a:pPr>
            <a:r>
              <a:rPr lang="fr-FR" sz="1200" b="0" dirty="0">
                <a:latin typeface="Avenir LT Pro 45 Book" panose="020B0502020203020204" pitchFamily="34" charset="0"/>
              </a:rPr>
              <a:t>et pour la restauration complète des relations brisées</a:t>
            </a:r>
          </a:p>
          <a:p>
            <a:pPr algn="just">
              <a:lnSpc>
                <a:spcPct val="110000"/>
              </a:lnSpc>
              <a:spcBef>
                <a:spcPts val="0"/>
              </a:spcBef>
            </a:pPr>
            <a:r>
              <a:rPr lang="fr-FR" sz="1200" b="0" dirty="0">
                <a:latin typeface="Avenir LT Pro 45 Book" panose="020B0502020203020204" pitchFamily="34" charset="0"/>
              </a:rPr>
              <a:t>avec toi, avec la communauté chrétienne,</a:t>
            </a:r>
          </a:p>
          <a:p>
            <a:pPr algn="just">
              <a:lnSpc>
                <a:spcPct val="110000"/>
              </a:lnSpc>
              <a:spcBef>
                <a:spcPts val="0"/>
              </a:spcBef>
            </a:pPr>
            <a:r>
              <a:rPr lang="fr-FR" sz="1200" b="0" dirty="0">
                <a:latin typeface="Avenir LT Pro 45 Book" panose="020B0502020203020204" pitchFamily="34" charset="0"/>
              </a:rPr>
              <a:t>avec la famille humaine,</a:t>
            </a:r>
          </a:p>
          <a:p>
            <a:pPr algn="just">
              <a:lnSpc>
                <a:spcPct val="110000"/>
              </a:lnSpc>
              <a:spcBef>
                <a:spcPts val="600"/>
              </a:spcBef>
            </a:pPr>
            <a:r>
              <a:rPr lang="fr-FR" sz="1200" b="0" dirty="0">
                <a:latin typeface="Avenir LT Pro 45 Book" panose="020B0502020203020204" pitchFamily="34" charset="0"/>
              </a:rPr>
              <a:t>et avec toute la Création.</a:t>
            </a:r>
          </a:p>
          <a:p>
            <a:pPr algn="just">
              <a:lnSpc>
                <a:spcPct val="110000"/>
              </a:lnSpc>
              <a:spcBef>
                <a:spcPts val="600"/>
              </a:spcBef>
            </a:pPr>
            <a:r>
              <a:rPr lang="fr-FR" sz="1200" dirty="0">
                <a:latin typeface="Avenir LT Pro 45 Book" panose="020B0502020203020204" pitchFamily="34" charset="0"/>
              </a:rPr>
              <a:t>Prince de la Paix,</a:t>
            </a:r>
          </a:p>
          <a:p>
            <a:pPr algn="just">
              <a:lnSpc>
                <a:spcPct val="110000"/>
              </a:lnSpc>
              <a:spcBef>
                <a:spcPts val="0"/>
              </a:spcBef>
            </a:pPr>
            <a:r>
              <a:rPr lang="fr-FR" sz="1200" b="0" dirty="0">
                <a:latin typeface="Avenir LT Pro 45 Book" panose="020B0502020203020204" pitchFamily="34" charset="0"/>
              </a:rPr>
              <a:t>à travers tes blessures, apprends-nous à nous tenir en solidarité</a:t>
            </a:r>
          </a:p>
          <a:p>
            <a:pPr algn="just">
              <a:lnSpc>
                <a:spcPct val="110000"/>
              </a:lnSpc>
              <a:spcBef>
                <a:spcPts val="0"/>
              </a:spcBef>
            </a:pPr>
            <a:r>
              <a:rPr lang="fr-FR" sz="1200" b="0" dirty="0">
                <a:latin typeface="Avenir LT Pro 45 Book" panose="020B0502020203020204" pitchFamily="34" charset="0"/>
              </a:rPr>
              <a:t>avec les blessures des autres,</a:t>
            </a:r>
          </a:p>
          <a:p>
            <a:pPr algn="just">
              <a:lnSpc>
                <a:spcPct val="110000"/>
              </a:lnSpc>
              <a:spcBef>
                <a:spcPts val="0"/>
              </a:spcBef>
            </a:pPr>
            <a:r>
              <a:rPr lang="fr-FR" sz="1200" b="0" dirty="0">
                <a:latin typeface="Avenir LT Pro 45 Book" panose="020B0502020203020204" pitchFamily="34" charset="0"/>
              </a:rPr>
              <a:t>de la création, et du monde.</a:t>
            </a:r>
          </a:p>
          <a:p>
            <a:pPr algn="just">
              <a:lnSpc>
                <a:spcPct val="110000"/>
              </a:lnSpc>
              <a:spcBef>
                <a:spcPts val="0"/>
              </a:spcBef>
            </a:pPr>
            <a:r>
              <a:rPr lang="fr-FR" sz="1200" b="0" dirty="0">
                <a:latin typeface="Avenir LT Pro 45 Book" panose="020B0502020203020204" pitchFamily="34" charset="0"/>
              </a:rPr>
              <a:t>Par ta résurrection,</a:t>
            </a:r>
          </a:p>
          <a:p>
            <a:pPr algn="just">
              <a:lnSpc>
                <a:spcPct val="110000"/>
              </a:lnSpc>
              <a:spcBef>
                <a:spcPts val="0"/>
              </a:spcBef>
            </a:pPr>
            <a:r>
              <a:rPr lang="fr-FR" sz="1200" b="0" dirty="0">
                <a:latin typeface="Avenir LT Pro 45 Book" panose="020B0502020203020204" pitchFamily="34" charset="0"/>
              </a:rPr>
              <a:t>fais de nous un peuple d’espérance</a:t>
            </a:r>
          </a:p>
          <a:p>
            <a:pPr algn="just">
              <a:lnSpc>
                <a:spcPct val="110000"/>
              </a:lnSpc>
              <a:spcBef>
                <a:spcPts val="0"/>
              </a:spcBef>
            </a:pPr>
            <a:r>
              <a:rPr lang="fr-FR" sz="1200" b="0" dirty="0">
                <a:latin typeface="Avenir LT Pro 45 Book" panose="020B0502020203020204" pitchFamily="34" charset="0"/>
              </a:rPr>
              <a:t>ayant la vision d’épées transformées en socs de charrue</a:t>
            </a:r>
          </a:p>
          <a:p>
            <a:pPr algn="just">
              <a:lnSpc>
                <a:spcPct val="110000"/>
              </a:lnSpc>
              <a:spcBef>
                <a:spcPts val="0"/>
              </a:spcBef>
            </a:pPr>
            <a:r>
              <a:rPr lang="fr-FR" sz="1200" b="0" dirty="0">
                <a:latin typeface="Avenir LT Pro 45 Book" panose="020B0502020203020204" pitchFamily="34" charset="0"/>
              </a:rPr>
              <a:t>et de larmes changées en joie.</a:t>
            </a:r>
          </a:p>
          <a:p>
            <a:pPr algn="just">
              <a:lnSpc>
                <a:spcPct val="110000"/>
              </a:lnSpc>
              <a:spcBef>
                <a:spcPts val="0"/>
              </a:spcBef>
            </a:pPr>
            <a:endParaRPr lang="fr-FR" sz="1200" b="0" dirty="0">
              <a:latin typeface="Avenir LT Pro 45 Book" panose="020B0502020203020204" pitchFamily="34" charset="0"/>
            </a:endParaRP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endParaRPr lang="en-US" sz="1200" dirty="0">
              <a:latin typeface="Avenir LT Pro 45 Book" panose="020B0502020203020204" pitchFamily="34" charset="0"/>
            </a:endParaRPr>
          </a:p>
        </p:txBody>
      </p:sp>
      <p:sp>
        <p:nvSpPr>
          <p:cNvPr id="13" name="Espace réservé du contenu 5">
            <a:extLst>
              <a:ext uri="{FF2B5EF4-FFF2-40B4-BE49-F238E27FC236}">
                <a16:creationId xmlns:a16="http://schemas.microsoft.com/office/drawing/2014/main" id="{433F9389-DB75-195F-FEBB-9D9CC77F373F}"/>
              </a:ext>
            </a:extLst>
          </p:cNvPr>
          <p:cNvSpPr txBox="1">
            <a:spLocks/>
          </p:cNvSpPr>
          <p:nvPr/>
        </p:nvSpPr>
        <p:spPr>
          <a:xfrm>
            <a:off x="6791025" y="1062038"/>
            <a:ext cx="5220000" cy="4562474"/>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endParaRPr lang="fr-FR" sz="1200" b="0" dirty="0"/>
          </a:p>
          <a:p>
            <a:pPr algn="just">
              <a:lnSpc>
                <a:spcPct val="110000"/>
              </a:lnSpc>
              <a:spcBef>
                <a:spcPts val="600"/>
              </a:spcBef>
            </a:pPr>
            <a:endParaRPr lang="en-US" sz="1200" dirty="0"/>
          </a:p>
        </p:txBody>
      </p:sp>
      <p:sp>
        <p:nvSpPr>
          <p:cNvPr id="14" name="Espace réservé du contenu 5">
            <a:extLst>
              <a:ext uri="{FF2B5EF4-FFF2-40B4-BE49-F238E27FC236}">
                <a16:creationId xmlns:a16="http://schemas.microsoft.com/office/drawing/2014/main" id="{97F6FEF3-181E-10E0-67BF-070C261FCCD8}"/>
              </a:ext>
            </a:extLst>
          </p:cNvPr>
          <p:cNvSpPr txBox="1">
            <a:spLocks/>
          </p:cNvSpPr>
          <p:nvPr/>
        </p:nvSpPr>
        <p:spPr>
          <a:xfrm>
            <a:off x="6102923" y="2535238"/>
            <a:ext cx="5220000" cy="4562474"/>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1200"/>
              </a:spcBef>
            </a:pPr>
            <a:r>
              <a:rPr lang="fr-FR" sz="1400" dirty="0">
                <a:solidFill>
                  <a:schemeClr val="accent3">
                    <a:lumMod val="40000"/>
                    <a:lumOff val="60000"/>
                    <a:alpha val="70000"/>
                  </a:schemeClr>
                </a:solidFill>
                <a:latin typeface="Avenir LT Pro 45 Book" panose="020B0502020203020204" pitchFamily="34" charset="0"/>
              </a:rPr>
              <a:t>Proposition de bénédiction</a:t>
            </a:r>
          </a:p>
          <a:p>
            <a:pPr algn="just">
              <a:lnSpc>
                <a:spcPct val="110000"/>
              </a:lnSpc>
              <a:spcBef>
                <a:spcPts val="1200"/>
              </a:spcBef>
            </a:pPr>
            <a:r>
              <a:rPr lang="fr-FR" sz="1200" b="0" i="1" dirty="0">
                <a:latin typeface="Avenir LT Pro 45 Book" panose="020B0502020203020204" pitchFamily="34" charset="0"/>
              </a:rPr>
              <a:t>« Que notre Seigneur Jésus-Christ lui-même et Dieu notre Père, qui nous a aimés et nous a donné, par grâce, un encouragement éternel et une bonne espérance, vous encouragent et vous affermissent en toute œuvre bonne comme en toute bonne parole ! »  </a:t>
            </a:r>
            <a:r>
              <a:rPr lang="fr-FR" sz="1200" b="0" dirty="0">
                <a:latin typeface="Avenir LT Pro 45 Book" panose="020B0502020203020204" pitchFamily="34" charset="0"/>
              </a:rPr>
              <a:t>2 Thessaloniciens 2. 16-17 </a:t>
            </a:r>
          </a:p>
          <a:p>
            <a:pPr algn="just">
              <a:lnSpc>
                <a:spcPct val="110000"/>
              </a:lnSpc>
              <a:spcBef>
                <a:spcPts val="1200"/>
              </a:spcBef>
            </a:pPr>
            <a:r>
              <a:rPr lang="fr-FR" sz="1200" b="0" dirty="0">
                <a:latin typeface="Avenir LT Pro 45 Book" panose="020B0502020203020204" pitchFamily="34" charset="0"/>
              </a:rPr>
              <a:t> Et nous nous souvenons que Dieu a béni les animaux en leur disant </a:t>
            </a:r>
          </a:p>
          <a:p>
            <a:pPr algn="just">
              <a:lnSpc>
                <a:spcPct val="110000"/>
              </a:lnSpc>
              <a:spcBef>
                <a:spcPts val="1200"/>
              </a:spcBef>
            </a:pPr>
            <a:r>
              <a:rPr lang="fr-FR" sz="1200" b="0" i="1" dirty="0">
                <a:latin typeface="Avenir LT Pro 45 Book" panose="020B0502020203020204" pitchFamily="34" charset="0"/>
              </a:rPr>
              <a:t>« Soyez féconds, multipliez-vous et remplissez les eaux des mers ; et que les oiseaux se multiplient sur la terre ! » </a:t>
            </a:r>
            <a:r>
              <a:rPr lang="fr-FR" sz="1200" b="0" dirty="0">
                <a:latin typeface="Avenir LT Pro 45 Book" panose="020B0502020203020204" pitchFamily="34" charset="0"/>
              </a:rPr>
              <a:t>Genèse 1. 22</a:t>
            </a:r>
          </a:p>
          <a:p>
            <a:pPr algn="just">
              <a:lnSpc>
                <a:spcPct val="110000"/>
              </a:lnSpc>
              <a:spcBef>
                <a:spcPts val="1200"/>
              </a:spcBef>
            </a:pPr>
            <a:r>
              <a:rPr lang="fr-FR" sz="1200" b="0" dirty="0">
                <a:latin typeface="Avenir LT Pro 45 Book" panose="020B0502020203020204" pitchFamily="34" charset="0"/>
              </a:rPr>
              <a:t>Que cette bénédiction première se poursuive ! Qu’elle nous invite à l’émerveillement et au respect ! </a:t>
            </a:r>
          </a:p>
          <a:p>
            <a:pPr algn="just">
              <a:lnSpc>
                <a:spcPct val="110000"/>
              </a:lnSpc>
              <a:spcBef>
                <a:spcPts val="1200"/>
              </a:spcBef>
            </a:pPr>
            <a:r>
              <a:rPr lang="fr-FR" sz="1400" dirty="0">
                <a:solidFill>
                  <a:schemeClr val="accent3">
                    <a:lumMod val="40000"/>
                    <a:lumOff val="60000"/>
                    <a:alpha val="70000"/>
                  </a:schemeClr>
                </a:solidFill>
                <a:latin typeface="Avenir LT Pro 45 Book" panose="020B0502020203020204" pitchFamily="34" charset="0"/>
              </a:rPr>
              <a:t>Chant final</a:t>
            </a:r>
          </a:p>
          <a:p>
            <a:pPr algn="just">
              <a:lnSpc>
                <a:spcPct val="110000"/>
              </a:lnSpc>
              <a:spcBef>
                <a:spcPts val="1200"/>
              </a:spcBef>
            </a:pPr>
            <a:r>
              <a:rPr lang="fr-FR" sz="1200" b="0" dirty="0">
                <a:latin typeface="Avenir LT Pro 45 Book" panose="020B0502020203020204" pitchFamily="34" charset="0"/>
              </a:rPr>
              <a:t>Que la grâce de Dieu soit sur toi, </a:t>
            </a:r>
            <a:r>
              <a:rPr lang="fr-FR" sz="1200" b="0" i="1" dirty="0">
                <a:latin typeface="Avenir LT Pro 45 Book" panose="020B0502020203020204" pitchFamily="34" charset="0"/>
              </a:rPr>
              <a:t>À toi la gloire 200</a:t>
            </a:r>
          </a:p>
          <a:p>
            <a:pPr algn="just">
              <a:lnSpc>
                <a:spcPct val="110000"/>
              </a:lnSpc>
              <a:spcBef>
                <a:spcPts val="1200"/>
              </a:spcBef>
            </a:pPr>
            <a:r>
              <a:rPr lang="fr-FR" sz="1200" dirty="0">
                <a:latin typeface="Avenir LT Pro 45 Book" panose="020B0502020203020204" pitchFamily="34" charset="0"/>
              </a:rPr>
              <a:t> </a:t>
            </a:r>
          </a:p>
          <a:p>
            <a:pPr algn="just">
              <a:lnSpc>
                <a:spcPct val="110000"/>
              </a:lnSpc>
              <a:spcBef>
                <a:spcPts val="0"/>
              </a:spcBef>
            </a:pPr>
            <a:endParaRPr lang="fr-FR" sz="1200" b="0" dirty="0">
              <a:latin typeface="Avenir LT Pro 45 Book" panose="020B0502020203020204" pitchFamily="34" charset="0"/>
            </a:endParaRP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endParaRPr lang="en-US" sz="1200" dirty="0">
              <a:latin typeface="Avenir LT Pro 45 Book" panose="020B0502020203020204" pitchFamily="34" charset="0"/>
            </a:endParaRPr>
          </a:p>
        </p:txBody>
      </p:sp>
      <p:sp>
        <p:nvSpPr>
          <p:cNvPr id="18" name="ZoneTexte 17">
            <a:extLst>
              <a:ext uri="{FF2B5EF4-FFF2-40B4-BE49-F238E27FC236}">
                <a16:creationId xmlns:a16="http://schemas.microsoft.com/office/drawing/2014/main" id="{86C63347-AD0E-6D4B-F62A-CEC749583EC6}"/>
              </a:ext>
            </a:extLst>
          </p:cNvPr>
          <p:cNvSpPr txBox="1"/>
          <p:nvPr/>
        </p:nvSpPr>
        <p:spPr>
          <a:xfrm>
            <a:off x="6108128" y="883354"/>
            <a:ext cx="6096000" cy="1384995"/>
          </a:xfrm>
          <a:prstGeom prst="rect">
            <a:avLst/>
          </a:prstGeom>
          <a:noFill/>
        </p:spPr>
        <p:txBody>
          <a:bodyPr wrap="square">
            <a:spAutoFit/>
          </a:bodyPr>
          <a:lstStyle/>
          <a:p>
            <a:r>
              <a:rPr lang="fr-FR" sz="1200" dirty="0">
                <a:solidFill>
                  <a:schemeClr val="tx1">
                    <a:alpha val="70000"/>
                  </a:schemeClr>
                </a:solidFill>
                <a:latin typeface="Avenir LT Pro 45 Book" panose="020B0502020203020204" pitchFamily="34" charset="0"/>
              </a:rPr>
              <a:t>Puissions-nous nous rassembler comme une seule famille,</a:t>
            </a:r>
          </a:p>
          <a:p>
            <a:r>
              <a:rPr lang="fr-FR" sz="1200" dirty="0">
                <a:solidFill>
                  <a:schemeClr val="tx1">
                    <a:alpha val="70000"/>
                  </a:schemeClr>
                </a:solidFill>
                <a:latin typeface="Avenir LT Pro 45 Book" panose="020B0502020203020204" pitchFamily="34" charset="0"/>
              </a:rPr>
              <a:t>pour œuvrer à ta paix</a:t>
            </a:r>
          </a:p>
          <a:p>
            <a:r>
              <a:rPr lang="fr-FR" sz="1200" dirty="0">
                <a:solidFill>
                  <a:schemeClr val="tx1">
                    <a:alpha val="70000"/>
                  </a:schemeClr>
                </a:solidFill>
                <a:latin typeface="Avenir LT Pro 45 Book" panose="020B0502020203020204" pitchFamily="34" charset="0"/>
              </a:rPr>
              <a:t>un shalom où tout ton peuple</a:t>
            </a:r>
          </a:p>
          <a:p>
            <a:r>
              <a:rPr lang="fr-FR" sz="1200" dirty="0">
                <a:solidFill>
                  <a:schemeClr val="tx1">
                    <a:alpha val="70000"/>
                  </a:schemeClr>
                </a:solidFill>
                <a:latin typeface="Avenir LT Pro 45 Book" panose="020B0502020203020204" pitchFamily="34" charset="0"/>
              </a:rPr>
              <a:t>puisse habiter en sécurité</a:t>
            </a:r>
          </a:p>
          <a:p>
            <a:r>
              <a:rPr lang="fr-FR" sz="1200" dirty="0">
                <a:solidFill>
                  <a:schemeClr val="tx1">
                    <a:alpha val="70000"/>
                  </a:schemeClr>
                </a:solidFill>
                <a:latin typeface="Avenir LT Pro 45 Book" panose="020B0502020203020204" pitchFamily="34" charset="0"/>
              </a:rPr>
              <a:t>et se reposer dans des lieux paisibles.</a:t>
            </a:r>
          </a:p>
          <a:p>
            <a:endParaRPr lang="fr-FR" sz="1200" dirty="0">
              <a:solidFill>
                <a:schemeClr val="tx1">
                  <a:alpha val="70000"/>
                </a:schemeClr>
              </a:solidFill>
              <a:latin typeface="Avenir LT Pro 45 Book" panose="020B0502020203020204" pitchFamily="34" charset="0"/>
            </a:endParaRPr>
          </a:p>
          <a:p>
            <a:r>
              <a:rPr lang="fr-FR" sz="1200" dirty="0">
                <a:solidFill>
                  <a:schemeClr val="tx1">
                    <a:alpha val="70000"/>
                  </a:schemeClr>
                </a:solidFill>
                <a:latin typeface="Avenir LT Pro 45 Book" panose="020B0502020203020204" pitchFamily="34" charset="0"/>
              </a:rPr>
              <a:t>Amen</a:t>
            </a:r>
          </a:p>
        </p:txBody>
      </p:sp>
    </p:spTree>
    <p:extLst>
      <p:ext uri="{BB962C8B-B14F-4D97-AF65-F5344CB8AC3E}">
        <p14:creationId xmlns:p14="http://schemas.microsoft.com/office/powerpoint/2010/main" val="9472162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EC4FE7-1BC5-ADC5-0C9D-0D26EEF27B5B}"/>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E418DB3-D960-5C8F-F398-670D5C1C2288}"/>
              </a:ext>
            </a:extLst>
          </p:cNvPr>
          <p:cNvSpPr>
            <a:spLocks noGrp="1"/>
          </p:cNvSpPr>
          <p:nvPr>
            <p:ph type="title"/>
          </p:nvPr>
        </p:nvSpPr>
        <p:spPr>
          <a:xfrm>
            <a:off x="3399908" y="3108046"/>
            <a:ext cx="4572000" cy="1524000"/>
          </a:xfrm>
        </p:spPr>
        <p:txBody>
          <a:bodyPr rtlCol="0">
            <a:normAutofit/>
          </a:bodyPr>
          <a:lstStyle/>
          <a:p>
            <a:r>
              <a:rPr lang="fr-FR" sz="4000" dirty="0">
                <a:latin typeface="Sitka Banner" pitchFamily="2" charset="0"/>
              </a:rPr>
              <a:t>Méditer  la parole</a:t>
            </a:r>
            <a:endParaRPr lang="fr" sz="4000" dirty="0">
              <a:latin typeface="Sitka Banner" pitchFamily="2" charset="0"/>
            </a:endParaRPr>
          </a:p>
        </p:txBody>
      </p:sp>
      <p:pic>
        <p:nvPicPr>
          <p:cNvPr id="18" name="Espace réservé d’image 17">
            <a:extLst>
              <a:ext uri="{FF2B5EF4-FFF2-40B4-BE49-F238E27FC236}">
                <a16:creationId xmlns:a16="http://schemas.microsoft.com/office/drawing/2014/main" id="{8167D9CA-21D9-0F3D-653F-80747D78B9AB}"/>
              </a:ext>
            </a:extLst>
          </p:cNvPr>
          <p:cNvPicPr>
            <a:picLocks noGrp="1" noChangeAspect="1"/>
          </p:cNvPicPr>
          <p:nvPr>
            <p:ph type="pic" sz="quarter" idx="13"/>
          </p:nvPr>
        </p:nvPicPr>
        <p:blipFill>
          <a:blip r:embed="rId2"/>
          <a:srcRect l="23503" r="23503"/>
          <a:stretch/>
        </p:blipFill>
        <p:spPr/>
      </p:pic>
      <p:pic>
        <p:nvPicPr>
          <p:cNvPr id="20" name="Espace réservé d’image 19">
            <a:extLst>
              <a:ext uri="{FF2B5EF4-FFF2-40B4-BE49-F238E27FC236}">
                <a16:creationId xmlns:a16="http://schemas.microsoft.com/office/drawing/2014/main" id="{AB2AB173-D5F1-4672-E306-B532A06FD80F}"/>
              </a:ext>
            </a:extLst>
          </p:cNvPr>
          <p:cNvPicPr>
            <a:picLocks noGrp="1" noChangeAspect="1"/>
          </p:cNvPicPr>
          <p:nvPr>
            <p:ph type="pic" sz="quarter" idx="14"/>
          </p:nvPr>
        </p:nvPicPr>
        <p:blipFill>
          <a:blip r:embed="rId3"/>
          <a:srcRect t="3259" b="3259"/>
          <a:stretch/>
        </p:blipFill>
        <p:spPr>
          <a:xfrm>
            <a:off x="6371870" y="1492"/>
            <a:ext cx="5820495" cy="2302951"/>
          </a:xfrm>
        </p:spPr>
      </p:pic>
      <p:pic>
        <p:nvPicPr>
          <p:cNvPr id="33" name="Espace réservé d’image 32">
            <a:extLst>
              <a:ext uri="{FF2B5EF4-FFF2-40B4-BE49-F238E27FC236}">
                <a16:creationId xmlns:a16="http://schemas.microsoft.com/office/drawing/2014/main" id="{651B89A8-A776-5634-C023-19FD7C02BE65}"/>
              </a:ext>
            </a:extLst>
          </p:cNvPr>
          <p:cNvPicPr>
            <a:picLocks noGrp="1" noChangeAspect="1"/>
          </p:cNvPicPr>
          <p:nvPr>
            <p:ph type="pic" sz="quarter" idx="15"/>
          </p:nvPr>
        </p:nvPicPr>
        <p:blipFill>
          <a:blip r:embed="rId4"/>
          <a:srcRect t="4347" b="4347"/>
          <a:stretch/>
        </p:blipFill>
        <p:spPr/>
      </p:pic>
      <p:sp>
        <p:nvSpPr>
          <p:cNvPr id="35" name="Forme libre : Forme 34">
            <a:extLst>
              <a:ext uri="{FF2B5EF4-FFF2-40B4-BE49-F238E27FC236}">
                <a16:creationId xmlns:a16="http://schemas.microsoft.com/office/drawing/2014/main" id="{530BB219-619B-F7BF-3518-E109F5E40A0B}"/>
              </a:ext>
              <a:ext uri="{C183D7F6-B498-43B3-948B-1728B52AA6E4}">
                <adec:decorative xmlns:adec="http://schemas.microsoft.com/office/drawing/2017/decorative" val="1"/>
              </a:ext>
            </a:extLst>
          </p:cNvPr>
          <p:cNvSpPr/>
          <p:nvPr/>
        </p:nvSpPr>
        <p:spPr>
          <a:xfrm flipH="1" flipV="1">
            <a:off x="-2412" y="3234590"/>
            <a:ext cx="3274422" cy="3623786"/>
          </a:xfrm>
          <a:custGeom>
            <a:avLst/>
            <a:gdLst>
              <a:gd name="connsiteX0" fmla="*/ 520805 w 4496214"/>
              <a:gd name="connsiteY0" fmla="*/ 0 h 4712444"/>
              <a:gd name="connsiteX1" fmla="*/ 4496214 w 4496214"/>
              <a:gd name="connsiteY1" fmla="*/ 0 h 4712444"/>
              <a:gd name="connsiteX2" fmla="*/ 4496214 w 4496214"/>
              <a:gd name="connsiteY2" fmla="*/ 2870874 h 4712444"/>
              <a:gd name="connsiteX3" fmla="*/ 4327504 w 4496214"/>
              <a:gd name="connsiteY3" fmla="*/ 2986301 h 4712444"/>
              <a:gd name="connsiteX4" fmla="*/ 4128523 w 4496214"/>
              <a:gd name="connsiteY4" fmla="*/ 3121316 h 4712444"/>
              <a:gd name="connsiteX5" fmla="*/ 1946719 w 4496214"/>
              <a:gd name="connsiteY5" fmla="*/ 4514203 h 4712444"/>
              <a:gd name="connsiteX6" fmla="*/ 393090 w 4496214"/>
              <a:gd name="connsiteY6" fmla="*/ 4234003 h 4712444"/>
              <a:gd name="connsiteX7" fmla="*/ 62 w 4496214"/>
              <a:gd name="connsiteY7" fmla="*/ 2727368 h 4712444"/>
              <a:gd name="connsiteX8" fmla="*/ 513680 w 4496214"/>
              <a:gd name="connsiteY8" fmla="*/ 17175 h 4712444"/>
              <a:gd name="connsiteX0" fmla="*/ 4496214 w 4496214"/>
              <a:gd name="connsiteY0" fmla="*/ 0 h 4712444"/>
              <a:gd name="connsiteX1" fmla="*/ 4496214 w 4496214"/>
              <a:gd name="connsiteY1" fmla="*/ 2870874 h 4712444"/>
              <a:gd name="connsiteX2" fmla="*/ 4327504 w 4496214"/>
              <a:gd name="connsiteY2" fmla="*/ 2986301 h 4712444"/>
              <a:gd name="connsiteX3" fmla="*/ 4128523 w 4496214"/>
              <a:gd name="connsiteY3" fmla="*/ 3121316 h 4712444"/>
              <a:gd name="connsiteX4" fmla="*/ 1946719 w 4496214"/>
              <a:gd name="connsiteY4" fmla="*/ 4514203 h 4712444"/>
              <a:gd name="connsiteX5" fmla="*/ 393090 w 4496214"/>
              <a:gd name="connsiteY5" fmla="*/ 4234003 h 4712444"/>
              <a:gd name="connsiteX6" fmla="*/ 62 w 4496214"/>
              <a:gd name="connsiteY6" fmla="*/ 2727368 h 4712444"/>
              <a:gd name="connsiteX7" fmla="*/ 513680 w 4496214"/>
              <a:gd name="connsiteY7" fmla="*/ 17175 h 4712444"/>
              <a:gd name="connsiteX8" fmla="*/ 610729 w 4496214"/>
              <a:gd name="connsiteY8" fmla="*/ 94249 h 4712444"/>
              <a:gd name="connsiteX0" fmla="*/ 4496214 w 4496214"/>
              <a:gd name="connsiteY0" fmla="*/ 2853983 h 4695553"/>
              <a:gd name="connsiteX1" fmla="*/ 4327504 w 4496214"/>
              <a:gd name="connsiteY1" fmla="*/ 2969410 h 4695553"/>
              <a:gd name="connsiteX2" fmla="*/ 4128523 w 4496214"/>
              <a:gd name="connsiteY2" fmla="*/ 3104425 h 4695553"/>
              <a:gd name="connsiteX3" fmla="*/ 1946719 w 4496214"/>
              <a:gd name="connsiteY3" fmla="*/ 4497312 h 4695553"/>
              <a:gd name="connsiteX4" fmla="*/ 393090 w 4496214"/>
              <a:gd name="connsiteY4" fmla="*/ 4217112 h 4695553"/>
              <a:gd name="connsiteX5" fmla="*/ 62 w 4496214"/>
              <a:gd name="connsiteY5" fmla="*/ 2710477 h 4695553"/>
              <a:gd name="connsiteX6" fmla="*/ 513680 w 4496214"/>
              <a:gd name="connsiteY6" fmla="*/ 284 h 4695553"/>
              <a:gd name="connsiteX7" fmla="*/ 610729 w 4496214"/>
              <a:gd name="connsiteY7" fmla="*/ 77358 h 4695553"/>
              <a:gd name="connsiteX0" fmla="*/ 4496214 w 4496214"/>
              <a:gd name="connsiteY0" fmla="*/ 2853699 h 4695269"/>
              <a:gd name="connsiteX1" fmla="*/ 4327504 w 4496214"/>
              <a:gd name="connsiteY1" fmla="*/ 2969126 h 4695269"/>
              <a:gd name="connsiteX2" fmla="*/ 4128523 w 4496214"/>
              <a:gd name="connsiteY2" fmla="*/ 3104141 h 4695269"/>
              <a:gd name="connsiteX3" fmla="*/ 1946719 w 4496214"/>
              <a:gd name="connsiteY3" fmla="*/ 4497028 h 4695269"/>
              <a:gd name="connsiteX4" fmla="*/ 393090 w 4496214"/>
              <a:gd name="connsiteY4" fmla="*/ 4216828 h 4695269"/>
              <a:gd name="connsiteX5" fmla="*/ 62 w 4496214"/>
              <a:gd name="connsiteY5" fmla="*/ 2710193 h 4695269"/>
              <a:gd name="connsiteX6" fmla="*/ 513680 w 4496214"/>
              <a:gd name="connsiteY6" fmla="*/ 0 h 4695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6214" h="4695269">
                <a:moveTo>
                  <a:pt x="4496214" y="2853699"/>
                </a:moveTo>
                <a:lnTo>
                  <a:pt x="4327504" y="2969126"/>
                </a:lnTo>
                <a:lnTo>
                  <a:pt x="4128523" y="3104141"/>
                </a:lnTo>
                <a:cubicBezTo>
                  <a:pt x="3416510" y="3596007"/>
                  <a:pt x="2702940" y="4086860"/>
                  <a:pt x="1946719" y="4497028"/>
                </a:cubicBezTo>
                <a:cubicBezTo>
                  <a:pt x="1506382" y="4736123"/>
                  <a:pt x="872113" y="4874226"/>
                  <a:pt x="393090" y="4216828"/>
                </a:cubicBezTo>
                <a:cubicBezTo>
                  <a:pt x="73281" y="3777627"/>
                  <a:pt x="-2478" y="3192354"/>
                  <a:pt x="62" y="2710193"/>
                </a:cubicBezTo>
                <a:cubicBezTo>
                  <a:pt x="5227" y="1733619"/>
                  <a:pt x="200135" y="801687"/>
                  <a:pt x="513680" y="0"/>
                </a:cubicBez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37" name="Forme libre : Forme 36">
            <a:extLst>
              <a:ext uri="{FF2B5EF4-FFF2-40B4-BE49-F238E27FC236}">
                <a16:creationId xmlns:a16="http://schemas.microsoft.com/office/drawing/2014/main" id="{3F978EC9-9D7D-8562-B56F-E19ADDBB3AD5}"/>
              </a:ext>
              <a:ext uri="{C183D7F6-B498-43B3-948B-1728B52AA6E4}">
                <adec:decorative xmlns:adec="http://schemas.microsoft.com/office/drawing/2017/decorative" val="1"/>
              </a:ext>
            </a:extLst>
          </p:cNvPr>
          <p:cNvSpPr/>
          <p:nvPr/>
        </p:nvSpPr>
        <p:spPr>
          <a:xfrm rot="10800000" flipH="1" flipV="1">
            <a:off x="-2411" y="0"/>
            <a:ext cx="2981385" cy="3186211"/>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solidFill>
                <a:prstClr val="white"/>
              </a:solidFill>
              <a:latin typeface="Avenir Next LT Pro Light"/>
            </a:endParaRPr>
          </a:p>
        </p:txBody>
      </p:sp>
      <p:sp>
        <p:nvSpPr>
          <p:cNvPr id="2" name="ZoneTexte 1">
            <a:extLst>
              <a:ext uri="{FF2B5EF4-FFF2-40B4-BE49-F238E27FC236}">
                <a16:creationId xmlns:a16="http://schemas.microsoft.com/office/drawing/2014/main" id="{6091AF47-41B2-2B02-F91A-E8EF7AC169AA}"/>
              </a:ext>
            </a:extLst>
          </p:cNvPr>
          <p:cNvSpPr txBox="1"/>
          <p:nvPr/>
        </p:nvSpPr>
        <p:spPr>
          <a:xfrm>
            <a:off x="3393195" y="4047271"/>
            <a:ext cx="4783733" cy="1169551"/>
          </a:xfrm>
          <a:prstGeom prst="rect">
            <a:avLst/>
          </a:prstGeom>
          <a:noFill/>
        </p:spPr>
        <p:txBody>
          <a:bodyPr wrap="square">
            <a:spAutoFit/>
          </a:bodyPr>
          <a:lstStyle/>
          <a:p>
            <a:pPr algn="just"/>
            <a:r>
              <a:rPr lang="fr-FR" sz="1400" i="1" dirty="0">
                <a:solidFill>
                  <a:schemeClr val="accent2">
                    <a:lumMod val="40000"/>
                    <a:lumOff val="60000"/>
                  </a:schemeClr>
                </a:solidFill>
                <a:latin typeface="Avenir LT Pro 45 Book" panose="020B0502020203020204" pitchFamily="34" charset="0"/>
              </a:rPr>
              <a:t>Pistes pour la prédication proposées par Émilie Jovanovic et Peter Strack d’après Romains 8 et Genèse 3. Les prédicateurs et prédicatrices sont invités à s’en inspirer, en fonction de ce qui leur semblera pertinent pour leur communauté.</a:t>
            </a:r>
          </a:p>
        </p:txBody>
      </p:sp>
    </p:spTree>
    <p:extLst>
      <p:ext uri="{BB962C8B-B14F-4D97-AF65-F5344CB8AC3E}">
        <p14:creationId xmlns:p14="http://schemas.microsoft.com/office/powerpoint/2010/main" val="28333020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EC2B8-EEC0-25F8-6012-DA24C3977A9D}"/>
            </a:ext>
          </a:extLst>
        </p:cNvPr>
        <p:cNvGrpSpPr/>
        <p:nvPr/>
      </p:nvGrpSpPr>
      <p:grpSpPr>
        <a:xfrm>
          <a:off x="0" y="0"/>
          <a:ext cx="0" cy="0"/>
          <a:chOff x="0" y="0"/>
          <a:chExt cx="0" cy="0"/>
        </a:xfrm>
      </p:grpSpPr>
      <p:sp>
        <p:nvSpPr>
          <p:cNvPr id="7" name="Espace réservé du numéro de diapositive 3">
            <a:extLst>
              <a:ext uri="{FF2B5EF4-FFF2-40B4-BE49-F238E27FC236}">
                <a16:creationId xmlns:a16="http://schemas.microsoft.com/office/drawing/2014/main" id="{ED063221-B4A4-CE83-3E9A-209F55862165}"/>
              </a:ext>
            </a:extLst>
          </p:cNvPr>
          <p:cNvSpPr>
            <a:spLocks noGrp="1"/>
          </p:cNvSpPr>
          <p:nvPr>
            <p:ph type="sldNum" sz="quarter" idx="12"/>
          </p:nvPr>
        </p:nvSpPr>
        <p:spPr>
          <a:xfrm>
            <a:off x="10574337" y="6356350"/>
            <a:ext cx="1524000" cy="365125"/>
          </a:xfrm>
        </p:spPr>
        <p:txBody>
          <a:bodyPr rtlCol="0"/>
          <a:lstStyle/>
          <a:p>
            <a:pPr rtl="0"/>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rtl="0"/>
              <a:t>13</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8" name="Espace réservé du contenu 5">
            <a:extLst>
              <a:ext uri="{FF2B5EF4-FFF2-40B4-BE49-F238E27FC236}">
                <a16:creationId xmlns:a16="http://schemas.microsoft.com/office/drawing/2014/main" id="{21F732D6-61A4-A00E-62EF-C0A6E71B0468}"/>
              </a:ext>
            </a:extLst>
          </p:cNvPr>
          <p:cNvSpPr txBox="1">
            <a:spLocks/>
          </p:cNvSpPr>
          <p:nvPr/>
        </p:nvSpPr>
        <p:spPr>
          <a:xfrm>
            <a:off x="790575" y="887411"/>
            <a:ext cx="5220000" cy="513715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endParaRPr lang="fr-FR" sz="1200" b="0" dirty="0">
              <a:latin typeface="Avenir LT Pro 45 Book" panose="020B0502020203020204" pitchFamily="34" charset="0"/>
            </a:endParaRPr>
          </a:p>
          <a:p>
            <a:pPr algn="just"/>
            <a:r>
              <a:rPr lang="fr-FR" sz="1400" dirty="0">
                <a:solidFill>
                  <a:schemeClr val="accent3">
                    <a:lumMod val="40000"/>
                    <a:lumOff val="60000"/>
                    <a:alpha val="70000"/>
                  </a:schemeClr>
                </a:solidFill>
                <a:latin typeface="Avenir LT Pro 45 Book" panose="020B0502020203020204" pitchFamily="34" charset="0"/>
              </a:rPr>
              <a:t>Le texte : Romains 8. 14-30</a:t>
            </a:r>
          </a:p>
          <a:p>
            <a:pPr algn="just"/>
            <a:r>
              <a:rPr lang="fr-FR" sz="1200" b="0" i="1" baseline="30000" dirty="0">
                <a:latin typeface="Avenir LT Pro 45 Book" panose="020B0502020203020204" pitchFamily="34" charset="0"/>
              </a:rPr>
              <a:t>14</a:t>
            </a:r>
            <a:r>
              <a:rPr lang="fr-FR" sz="1200" b="0" i="1" dirty="0">
                <a:latin typeface="Avenir LT Pro 45 Book" panose="020B0502020203020204" pitchFamily="34" charset="0"/>
              </a:rPr>
              <a:t>Toutes les personnes qui sont conduites par l'Esprit de Dieu sont enfants de Dieu. </a:t>
            </a:r>
            <a:r>
              <a:rPr lang="fr-FR" sz="1200" b="0" i="1" baseline="30000" dirty="0">
                <a:latin typeface="Avenir LT Pro 45 Book" panose="020B0502020203020204" pitchFamily="34" charset="0"/>
              </a:rPr>
              <a:t>15</a:t>
            </a:r>
            <a:r>
              <a:rPr lang="fr-FR" sz="1200" b="0" i="1" dirty="0">
                <a:latin typeface="Avenir LT Pro 45 Book" panose="020B0502020203020204" pitchFamily="34" charset="0"/>
              </a:rPr>
              <a:t>Car l'Esprit que vous avez reçu n'est pas un esprit qui vous rende esclaves et qui vous remplisse encore de peur ; mais c'est l'Esprit saint qui fait de vous des enfants de Dieu et qui nous permet de crier à Dieu : « Abba, Père ! » </a:t>
            </a:r>
            <a:r>
              <a:rPr lang="fr-FR" sz="1200" b="0" i="1" baseline="30000" dirty="0">
                <a:latin typeface="Avenir LT Pro 45 Book" panose="020B0502020203020204" pitchFamily="34" charset="0"/>
              </a:rPr>
              <a:t>16</a:t>
            </a:r>
            <a:r>
              <a:rPr lang="fr-FR" sz="1200" b="0" i="1" dirty="0">
                <a:latin typeface="Avenir LT Pro 45 Book" panose="020B0502020203020204" pitchFamily="34" charset="0"/>
              </a:rPr>
              <a:t>L'Esprit de Dieu atteste lui-même à notre esprit que nous sommes enfants de Dieu. </a:t>
            </a:r>
            <a:r>
              <a:rPr lang="fr-FR" sz="1200" b="0" i="1" baseline="30000" dirty="0">
                <a:latin typeface="Avenir LT Pro 45 Book" panose="020B0502020203020204" pitchFamily="34" charset="0"/>
              </a:rPr>
              <a:t>17</a:t>
            </a:r>
            <a:r>
              <a:rPr lang="fr-FR" sz="1200" b="0" i="1" dirty="0">
                <a:latin typeface="Avenir LT Pro 45 Book" panose="020B0502020203020204" pitchFamily="34" charset="0"/>
              </a:rPr>
              <a:t>Nous sommes ses enfants, donc nous sommes aussi ses héritiers ! Oui, héritiers de Dieu, héritiers avec le Christ ! Car si nous souffrons avec lui, nous serons aussi avec lui dans sa gloire.</a:t>
            </a:r>
          </a:p>
          <a:p>
            <a:pPr algn="just"/>
            <a:r>
              <a:rPr lang="fr-FR" sz="1200" b="0" i="1" baseline="30000" dirty="0">
                <a:latin typeface="Avenir LT Pro 45 Book" panose="020B0502020203020204" pitchFamily="34" charset="0"/>
              </a:rPr>
              <a:t>18</a:t>
            </a:r>
            <a:r>
              <a:rPr lang="fr-FR" sz="1200" b="0" i="1" dirty="0">
                <a:latin typeface="Avenir LT Pro 45 Book" panose="020B0502020203020204" pitchFamily="34" charset="0"/>
              </a:rPr>
              <a:t>J'estime en effet que les souffrances du temps présent ne sont pas comparables à la gloire que Dieu nous révélera. </a:t>
            </a:r>
            <a:r>
              <a:rPr lang="fr-FR" sz="1200" b="0" i="1" baseline="30000" dirty="0">
                <a:latin typeface="Avenir LT Pro 45 Book" panose="020B0502020203020204" pitchFamily="34" charset="0"/>
              </a:rPr>
              <a:t>19</a:t>
            </a:r>
            <a:r>
              <a:rPr lang="fr-FR" sz="1200" b="0" i="1" dirty="0">
                <a:latin typeface="Avenir LT Pro 45 Book" panose="020B0502020203020204" pitchFamily="34" charset="0"/>
              </a:rPr>
              <a:t>La création entière attend avec impatience le moment où Dieu révélera ses enfants. </a:t>
            </a:r>
            <a:r>
              <a:rPr lang="fr-FR" sz="1200" b="0" i="1" baseline="30000" dirty="0">
                <a:latin typeface="Avenir LT Pro 45 Book" panose="020B0502020203020204" pitchFamily="34" charset="0"/>
              </a:rPr>
              <a:t>20</a:t>
            </a:r>
            <a:r>
              <a:rPr lang="fr-FR" sz="1200" b="0" i="1" dirty="0">
                <a:latin typeface="Avenir LT Pro 45 Book" panose="020B0502020203020204" pitchFamily="34" charset="0"/>
              </a:rPr>
              <a:t>Car la création est tombée sous le pouvoir de forces qui ne mènent à rien, non parce qu'elle l'a voulu elle-même, mais à cause de celui qui l'y a mise. Il y a toutefois une espérance : </a:t>
            </a:r>
            <a:r>
              <a:rPr lang="fr-FR" sz="1200" b="0" i="1" baseline="30000" dirty="0">
                <a:latin typeface="Avenir LT Pro 45 Book" panose="020B0502020203020204" pitchFamily="34" charset="0"/>
              </a:rPr>
              <a:t>21</a:t>
            </a:r>
            <a:r>
              <a:rPr lang="fr-FR" sz="1200" b="0" i="1" dirty="0">
                <a:latin typeface="Avenir LT Pro 45 Book" panose="020B0502020203020204" pitchFamily="34" charset="0"/>
              </a:rPr>
              <a:t>c'est que la création elle-même sera libérée un jour du pouvoir destructeur qui la tient en esclavage et qu'elle aura part à la glorieuse liberté des enfants de Dieu. </a:t>
            </a:r>
            <a:r>
              <a:rPr lang="fr-FR" sz="1200" b="0" i="1" baseline="30000" dirty="0">
                <a:latin typeface="Avenir LT Pro 45 Book" panose="020B0502020203020204" pitchFamily="34" charset="0"/>
              </a:rPr>
              <a:t>22</a:t>
            </a:r>
            <a:r>
              <a:rPr lang="fr-FR" sz="1200" b="0" i="1" dirty="0">
                <a:latin typeface="Avenir LT Pro 45 Book" panose="020B0502020203020204" pitchFamily="34" charset="0"/>
              </a:rPr>
              <a:t>Nous savons, en effet, que maintenant encore, la création entière gémit et souffre comme une femme qui accouche. Elle le fait en solidarité avec nous, </a:t>
            </a:r>
            <a:r>
              <a:rPr lang="fr-FR" sz="1200" b="0" i="1" baseline="30000" dirty="0">
                <a:latin typeface="Avenir LT Pro 45 Book" panose="020B0502020203020204" pitchFamily="34" charset="0"/>
              </a:rPr>
              <a:t>23</a:t>
            </a:r>
            <a:r>
              <a:rPr lang="fr-FR" sz="1200" b="0" i="1" dirty="0">
                <a:latin typeface="Avenir LT Pro 45 Book" panose="020B0502020203020204" pitchFamily="34" charset="0"/>
              </a:rPr>
              <a:t>car ce n'est pas seulement la création qui souffre :</a:t>
            </a:r>
            <a:endParaRPr lang="en-US" sz="1200" i="1" dirty="0">
              <a:latin typeface="Avenir LT Pro 45 Book" panose="020B0502020203020204" pitchFamily="34" charset="0"/>
            </a:endParaRPr>
          </a:p>
        </p:txBody>
      </p:sp>
      <p:sp>
        <p:nvSpPr>
          <p:cNvPr id="19" name="Espace réservé du pied de page 7">
            <a:extLst>
              <a:ext uri="{FF2B5EF4-FFF2-40B4-BE49-F238E27FC236}">
                <a16:creationId xmlns:a16="http://schemas.microsoft.com/office/drawing/2014/main" id="{28261E33-7C02-C35F-3B57-735D312ABE3F}"/>
              </a:ext>
            </a:extLst>
          </p:cNvPr>
          <p:cNvSpPr>
            <a:spLocks noGrp="1"/>
          </p:cNvSpPr>
          <p:nvPr>
            <p:ph type="ftr" sz="quarter" idx="11"/>
          </p:nvPr>
        </p:nvSpPr>
        <p:spPr>
          <a:xfrm rot="16200000">
            <a:off x="11196637" y="688974"/>
            <a:ext cx="1438276" cy="365125"/>
          </a:xfrm>
        </p:spPr>
        <p:txBody>
          <a:bodyPr rtlCol="0"/>
          <a:lstStyle/>
          <a:p>
            <a:pPr rtl="0"/>
            <a:r>
              <a:rPr lang="fr" dirty="0">
                <a:solidFill>
                  <a:schemeClr val="accent3">
                    <a:lumMod val="40000"/>
                    <a:lumOff val="60000"/>
                  </a:schemeClr>
                </a:solidFill>
                <a:latin typeface="Avenir LT Pro 45 Book" panose="020B0502020203020204" pitchFamily="34" charset="0"/>
              </a:rPr>
              <a:t>Méditer la parole</a:t>
            </a:r>
          </a:p>
        </p:txBody>
      </p:sp>
      <p:sp>
        <p:nvSpPr>
          <p:cNvPr id="21" name="Espace réservé du contenu 5">
            <a:extLst>
              <a:ext uri="{FF2B5EF4-FFF2-40B4-BE49-F238E27FC236}">
                <a16:creationId xmlns:a16="http://schemas.microsoft.com/office/drawing/2014/main" id="{6A5F0FEA-C08E-0C1A-2793-914A1DB07BCB}"/>
              </a:ext>
            </a:extLst>
          </p:cNvPr>
          <p:cNvSpPr txBox="1">
            <a:spLocks/>
          </p:cNvSpPr>
          <p:nvPr/>
        </p:nvSpPr>
        <p:spPr>
          <a:xfrm>
            <a:off x="6238575" y="811212"/>
            <a:ext cx="5220000" cy="568960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r>
              <a:rPr lang="fr-FR" sz="1200" b="0" i="1" dirty="0">
                <a:latin typeface="Avenir LT Pro 45 Book" panose="020B0502020203020204" pitchFamily="34" charset="0"/>
              </a:rPr>
              <a:t>nous qui avons déjà l'Esprit saint comme première part des dons que Dieu a promis, nous gémissons aussi intérieurement en attendant que Dieu fasse de nous ses enfants et qu'il délivre nos corps de leurs souffrances. </a:t>
            </a:r>
            <a:r>
              <a:rPr lang="fr-FR" sz="1200" b="0" i="1" baseline="30000" dirty="0">
                <a:latin typeface="Avenir LT Pro 45 Book" panose="020B0502020203020204" pitchFamily="34" charset="0"/>
              </a:rPr>
              <a:t>24</a:t>
            </a:r>
            <a:r>
              <a:rPr lang="fr-FR" sz="1200" b="0" i="1" dirty="0">
                <a:latin typeface="Avenir LT Pro 45 Book" panose="020B0502020203020204" pitchFamily="34" charset="0"/>
              </a:rPr>
              <a:t>Car nous avons été sauvés, mais en espérance seulement. Si l'on voit ce que l'on espère, ce n'est plus de l'espérance : qui donc espérerait encore ce qu'il voit ? </a:t>
            </a:r>
            <a:r>
              <a:rPr lang="fr-FR" sz="1200" b="0" i="1" baseline="30000" dirty="0">
                <a:latin typeface="Avenir LT Pro 45 Book" panose="020B0502020203020204" pitchFamily="34" charset="0"/>
              </a:rPr>
              <a:t>25</a:t>
            </a:r>
            <a:r>
              <a:rPr lang="fr-FR" sz="1200" b="0" i="1" dirty="0">
                <a:latin typeface="Avenir LT Pro 45 Book" panose="020B0502020203020204" pitchFamily="34" charset="0"/>
              </a:rPr>
              <a:t>Mais si nous espérons ce que nous ne voyons pas, nous l'attendons avec persévérance.</a:t>
            </a:r>
          </a:p>
          <a:p>
            <a:pPr algn="just"/>
            <a:r>
              <a:rPr lang="fr-FR" sz="1200" b="0" i="1" baseline="30000" dirty="0">
                <a:latin typeface="Avenir LT Pro 45 Book" panose="020B0502020203020204" pitchFamily="34" charset="0"/>
              </a:rPr>
              <a:t>26</a:t>
            </a:r>
            <a:r>
              <a:rPr lang="fr-FR" sz="1200" b="0" i="1" dirty="0">
                <a:latin typeface="Avenir LT Pro 45 Book" panose="020B0502020203020204" pitchFamily="34" charset="0"/>
              </a:rPr>
              <a:t>De même, l'Esprit saint aussi nous vient en aide, parce que nous sommes faibles. En effet, nous ne savons pas prier comme il faut ; mais l'Esprit lui-même prie Dieu en notre faveur avec des gémissements qu'aucune parole n'est capable d'exprimer. </a:t>
            </a:r>
            <a:r>
              <a:rPr lang="fr-FR" sz="1200" b="0" i="1" baseline="30000" dirty="0">
                <a:latin typeface="Avenir LT Pro 45 Book" panose="020B0502020203020204" pitchFamily="34" charset="0"/>
              </a:rPr>
              <a:t>27</a:t>
            </a:r>
            <a:r>
              <a:rPr lang="fr-FR" sz="1200" b="0" i="1" dirty="0">
                <a:latin typeface="Avenir LT Pro 45 Book" panose="020B0502020203020204" pitchFamily="34" charset="0"/>
              </a:rPr>
              <a:t>Et Dieu, qui voit dans les cœurs, comprend ce que l'Esprit saint veut demander, car l'Esprit prie en faveur des croyants, comme Dieu le désire.</a:t>
            </a:r>
          </a:p>
          <a:p>
            <a:pPr algn="just"/>
            <a:r>
              <a:rPr lang="fr-FR" sz="1200" b="0" i="1" baseline="30000" dirty="0">
                <a:latin typeface="Avenir LT Pro 45 Book" panose="020B0502020203020204" pitchFamily="34" charset="0"/>
              </a:rPr>
              <a:t>28</a:t>
            </a:r>
            <a:r>
              <a:rPr lang="fr-FR" sz="1200" b="0" i="1" dirty="0">
                <a:latin typeface="Avenir LT Pro 45 Book" panose="020B0502020203020204" pitchFamily="34" charset="0"/>
              </a:rPr>
              <a:t>Nous savons que toutes choses contribuent au bien de ceux et celles qui aiment Dieu, et qu'il a appelés selon son projet. </a:t>
            </a:r>
            <a:r>
              <a:rPr lang="fr-FR" sz="1200" b="0" i="1" baseline="30000" dirty="0">
                <a:latin typeface="Avenir LT Pro 45 Book" panose="020B0502020203020204" pitchFamily="34" charset="0"/>
              </a:rPr>
              <a:t>29</a:t>
            </a:r>
            <a:r>
              <a:rPr lang="fr-FR" sz="1200" b="0" i="1" dirty="0">
                <a:latin typeface="Avenir LT Pro 45 Book" panose="020B0502020203020204" pitchFamily="34" charset="0"/>
              </a:rPr>
              <a:t>Car Dieu les a choisis d'avance ; il a aussi décidé d'avance de les rendre semblables à son Fils, afin que celui-ci soit l'aîné d'un grand nombre de frères et de sœurs. </a:t>
            </a:r>
            <a:r>
              <a:rPr lang="fr-FR" sz="1200" b="0" i="1" baseline="30000" dirty="0">
                <a:latin typeface="Avenir LT Pro 45 Book" panose="020B0502020203020204" pitchFamily="34" charset="0"/>
              </a:rPr>
              <a:t>30</a:t>
            </a:r>
            <a:r>
              <a:rPr lang="fr-FR" sz="1200" b="0" i="1" dirty="0">
                <a:latin typeface="Avenir LT Pro 45 Book" panose="020B0502020203020204" pitchFamily="34" charset="0"/>
              </a:rPr>
              <a:t>Ceux et celles pour qui Dieu a pris d'avance cette décision, il les a aussi appelés ; ceux et celles qu'il a appelés, il les a aussi rendus justes ; ceux et celles qu'il a rendus justes, il leur a aussi donné part à sa gloire.</a:t>
            </a:r>
          </a:p>
          <a:p>
            <a:pPr algn="just"/>
            <a:endParaRPr lang="en-US" sz="1200" dirty="0">
              <a:latin typeface="Avenir LT Pro 45 Book" panose="020B0502020203020204" pitchFamily="34" charset="0"/>
            </a:endParaRPr>
          </a:p>
        </p:txBody>
      </p:sp>
    </p:spTree>
    <p:extLst>
      <p:ext uri="{BB962C8B-B14F-4D97-AF65-F5344CB8AC3E}">
        <p14:creationId xmlns:p14="http://schemas.microsoft.com/office/powerpoint/2010/main" val="5878993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661C4-0948-0AF7-C444-CFBA9FFCEDF8}"/>
            </a:ext>
          </a:extLst>
        </p:cNvPr>
        <p:cNvGrpSpPr/>
        <p:nvPr/>
      </p:nvGrpSpPr>
      <p:grpSpPr>
        <a:xfrm>
          <a:off x="0" y="0"/>
          <a:ext cx="0" cy="0"/>
          <a:chOff x="0" y="0"/>
          <a:chExt cx="0" cy="0"/>
        </a:xfrm>
      </p:grpSpPr>
      <p:pic>
        <p:nvPicPr>
          <p:cNvPr id="14" name="Espace réservé d’image 13">
            <a:extLst>
              <a:ext uri="{FF2B5EF4-FFF2-40B4-BE49-F238E27FC236}">
                <a16:creationId xmlns:a16="http://schemas.microsoft.com/office/drawing/2014/main" id="{97D1DA19-11E5-E0C4-A4DB-B1E1C409ACE8}"/>
              </a:ext>
            </a:extLst>
          </p:cNvPr>
          <p:cNvPicPr>
            <a:picLocks noGrp="1" noChangeAspect="1"/>
          </p:cNvPicPr>
          <p:nvPr>
            <p:ph type="pic" sz="quarter" idx="15"/>
          </p:nvPr>
        </p:nvPicPr>
        <p:blipFill>
          <a:blip r:embed="rId2"/>
          <a:srcRect/>
          <a:stretch/>
        </p:blipFill>
        <p:spPr>
          <a:xfrm>
            <a:off x="8198467" y="0"/>
            <a:ext cx="3301999" cy="2201333"/>
          </a:xfrm>
        </p:spPr>
      </p:pic>
      <p:sp>
        <p:nvSpPr>
          <p:cNvPr id="16" name="Forme libre : Forme 15">
            <a:extLst>
              <a:ext uri="{FF2B5EF4-FFF2-40B4-BE49-F238E27FC236}">
                <a16:creationId xmlns:a16="http://schemas.microsoft.com/office/drawing/2014/main" id="{2221927B-D12F-EF96-3259-2E1CCF732E7F}"/>
              </a:ext>
              <a:ext uri="{C183D7F6-B498-43B3-948B-1728B52AA6E4}">
                <adec:decorative xmlns:adec="http://schemas.microsoft.com/office/drawing/2017/decorative" val="1"/>
              </a:ext>
            </a:extLst>
          </p:cNvPr>
          <p:cNvSpPr/>
          <p:nvPr/>
        </p:nvSpPr>
        <p:spPr>
          <a:xfrm rot="14566804" flipH="1">
            <a:off x="7956480" y="-1657627"/>
            <a:ext cx="3331563" cy="4342489"/>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13" name="Espace réservé du numéro de diapositive 3">
            <a:extLst>
              <a:ext uri="{FF2B5EF4-FFF2-40B4-BE49-F238E27FC236}">
                <a16:creationId xmlns:a16="http://schemas.microsoft.com/office/drawing/2014/main" id="{2EFF8C48-AC9A-9E37-0B33-BAF767C5AD3C}"/>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14</a:t>
            </a:fld>
            <a:endParaRPr lang="en-US" b="1" dirty="0">
              <a:solidFill>
                <a:schemeClr val="accent3">
                  <a:lumMod val="40000"/>
                  <a:lumOff val="60000"/>
                  <a:alpha val="70000"/>
                </a:schemeClr>
              </a:solidFill>
              <a:latin typeface="Avenir LT Pro 45 Book" panose="020B0502020203020204" pitchFamily="34" charset="0"/>
            </a:endParaRPr>
          </a:p>
        </p:txBody>
      </p:sp>
      <p:sp>
        <p:nvSpPr>
          <p:cNvPr id="32" name="Espace réservé du contenu 5">
            <a:extLst>
              <a:ext uri="{FF2B5EF4-FFF2-40B4-BE49-F238E27FC236}">
                <a16:creationId xmlns:a16="http://schemas.microsoft.com/office/drawing/2014/main" id="{9043397F-906A-FD27-1CDD-DF0420C2A9A0}"/>
              </a:ext>
            </a:extLst>
          </p:cNvPr>
          <p:cNvSpPr txBox="1">
            <a:spLocks/>
          </p:cNvSpPr>
          <p:nvPr/>
        </p:nvSpPr>
        <p:spPr>
          <a:xfrm>
            <a:off x="770556" y="395111"/>
            <a:ext cx="5220000" cy="6067778"/>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endParaRPr lang="fr-FR" sz="1200" b="0" i="1" baseline="30000" dirty="0">
              <a:latin typeface="Avenir LT Pro 45 Book" panose="020B0502020203020204" pitchFamily="34" charset="0"/>
            </a:endParaRPr>
          </a:p>
          <a:p>
            <a:pPr algn="just">
              <a:lnSpc>
                <a:spcPct val="150000"/>
              </a:lnSpc>
              <a:spcBef>
                <a:spcPts val="600"/>
              </a:spcBef>
            </a:pPr>
            <a:r>
              <a:rPr lang="fr-FR" sz="1400" dirty="0">
                <a:solidFill>
                  <a:schemeClr val="accent3">
                    <a:lumMod val="40000"/>
                    <a:lumOff val="60000"/>
                    <a:alpha val="70000"/>
                  </a:schemeClr>
                </a:solidFill>
                <a:latin typeface="Avenir LT Pro 45 Book" panose="020B0502020203020204" pitchFamily="34" charset="0"/>
              </a:rPr>
              <a:t>Introduction</a:t>
            </a:r>
          </a:p>
          <a:p>
            <a:pPr algn="just">
              <a:lnSpc>
                <a:spcPct val="110000"/>
              </a:lnSpc>
              <a:spcBef>
                <a:spcPts val="600"/>
              </a:spcBef>
            </a:pPr>
            <a:r>
              <a:rPr lang="fr-FR" sz="1200" b="0" dirty="0">
                <a:latin typeface="Avenir LT Pro 45 Book" panose="020B0502020203020204" pitchFamily="34" charset="0"/>
              </a:rPr>
              <a:t>L’Esprit saint nous est d’ores et déjà donné, et il libère. Il est l’assurance que nous sommes unis au Christ dès aujourd’hui, et jusque dans sa gloire (v.14-17).</a:t>
            </a:r>
          </a:p>
          <a:p>
            <a:pPr algn="just">
              <a:lnSpc>
                <a:spcPct val="110000"/>
              </a:lnSpc>
              <a:spcBef>
                <a:spcPts val="600"/>
              </a:spcBef>
            </a:pPr>
            <a:r>
              <a:rPr lang="fr-FR" sz="1200" b="0" dirty="0">
                <a:latin typeface="Avenir LT Pro 45 Book" panose="020B0502020203020204" pitchFamily="34" charset="0"/>
              </a:rPr>
              <a:t>Cette gloire à venir est bien plus grande que toutes les souffrances humaines (v.18). Pourtant, le texte s’attarde longtemps sur l’attente, aujourd’hui (v.19-30). </a:t>
            </a:r>
          </a:p>
          <a:p>
            <a:pPr algn="just">
              <a:lnSpc>
                <a:spcPct val="110000"/>
              </a:lnSpc>
              <a:spcBef>
                <a:spcPts val="600"/>
              </a:spcBef>
            </a:pPr>
            <a:r>
              <a:rPr lang="fr-FR" sz="1200" b="0" dirty="0">
                <a:latin typeface="Avenir LT Pro 45 Book" panose="020B0502020203020204" pitchFamily="34" charset="0"/>
              </a:rPr>
              <a:t>Après tout, c’est bien aujourd’hui que nous vivons, et la souffrance fait partie de notre monde. Paul, ici, médite sur cette réalité.</a:t>
            </a:r>
          </a:p>
          <a:p>
            <a:pPr algn="just">
              <a:lnSpc>
                <a:spcPct val="110000"/>
              </a:lnSpc>
              <a:spcBef>
                <a:spcPts val="600"/>
              </a:spcBef>
            </a:pPr>
            <a:r>
              <a:rPr lang="fr-FR" sz="1200" b="0" dirty="0">
                <a:latin typeface="Avenir LT Pro 45 Book" panose="020B0502020203020204" pitchFamily="34" charset="0"/>
              </a:rPr>
              <a:t>Communauté de destin entre la création et les humains</a:t>
            </a:r>
          </a:p>
          <a:p>
            <a:pPr algn="just">
              <a:lnSpc>
                <a:spcPct val="150000"/>
              </a:lnSpc>
              <a:spcBef>
                <a:spcPts val="600"/>
              </a:spcBef>
            </a:pPr>
            <a:r>
              <a:rPr lang="fr-FR" sz="1400" dirty="0">
                <a:solidFill>
                  <a:schemeClr val="accent3">
                    <a:lumMod val="40000"/>
                    <a:lumOff val="60000"/>
                    <a:alpha val="70000"/>
                  </a:schemeClr>
                </a:solidFill>
                <a:latin typeface="Avenir LT Pro 45 Book" panose="020B0502020203020204" pitchFamily="34" charset="0"/>
              </a:rPr>
              <a:t>Communauté de destin entre la création et les humains</a:t>
            </a:r>
          </a:p>
          <a:p>
            <a:pPr algn="just">
              <a:lnSpc>
                <a:spcPct val="150000"/>
              </a:lnSpc>
              <a:spcBef>
                <a:spcPts val="600"/>
              </a:spcBef>
            </a:pPr>
            <a:r>
              <a:rPr lang="fr-FR" sz="1200" b="0" dirty="0">
                <a:latin typeface="Avenir LT Pro 45 Book" panose="020B0502020203020204" pitchFamily="34" charset="0"/>
              </a:rPr>
              <a:t>Aux versets 19 et 20, Paul pourrait parler de toutes les souffrances des humains, mais il parle de celles de la création. Comme nous qui attendons la gloire à venir, la création attend. Et comme nous, elle attend « le moment où Dieu révélera ses enfants », c'est-à-dire le moment où les croyants entreront dans la gloire. Pourquoi cela, pourquoi n’attend-elle pas sa gloire propre ? Parce qu’elle « est tombée sous le pouvoir de forces qui ne mènent à rien, non parce qu’elle l’a voulu elle-même, mais à cause de celui qui l’y a mise » (v.20). Le v.22 aide à comprendre ce verset, puisqu’il dit que « la création entière gémit et souffre comme une femme qui accouche ». Ce thème des gémissements de l’accouchement traverse tout le texte. </a:t>
            </a:r>
            <a:endParaRPr lang="en-US" sz="1200" dirty="0">
              <a:latin typeface="Avenir LT Pro 45 Book" panose="020B0502020203020204" pitchFamily="34" charset="0"/>
            </a:endParaRPr>
          </a:p>
        </p:txBody>
      </p:sp>
      <p:sp>
        <p:nvSpPr>
          <p:cNvPr id="2" name="Espace réservé du pied de page 7">
            <a:extLst>
              <a:ext uri="{FF2B5EF4-FFF2-40B4-BE49-F238E27FC236}">
                <a16:creationId xmlns:a16="http://schemas.microsoft.com/office/drawing/2014/main" id="{92179788-17EE-7974-799B-2A394D1FEFA9}"/>
              </a:ext>
            </a:extLst>
          </p:cNvPr>
          <p:cNvSpPr>
            <a:spLocks noGrp="1"/>
          </p:cNvSpPr>
          <p:nvPr>
            <p:ph type="ftr" sz="quarter" idx="11"/>
          </p:nvPr>
        </p:nvSpPr>
        <p:spPr>
          <a:xfrm rot="16200000">
            <a:off x="11168062" y="688974"/>
            <a:ext cx="1438276" cy="365125"/>
          </a:xfrm>
        </p:spPr>
        <p:txBody>
          <a:bodyPr rtlCol="0"/>
          <a:lstStyle/>
          <a:p>
            <a:pPr rtl="0"/>
            <a:r>
              <a:rPr lang="fr" dirty="0">
                <a:solidFill>
                  <a:schemeClr val="accent3">
                    <a:lumMod val="40000"/>
                    <a:lumOff val="60000"/>
                  </a:schemeClr>
                </a:solidFill>
                <a:latin typeface="Avenir LT Pro 45 Book" panose="020B0502020203020204" pitchFamily="34" charset="0"/>
              </a:rPr>
              <a:t>Méditer la parole</a:t>
            </a:r>
          </a:p>
        </p:txBody>
      </p:sp>
      <p:sp>
        <p:nvSpPr>
          <p:cNvPr id="3" name="Espace réservé du contenu 5">
            <a:extLst>
              <a:ext uri="{FF2B5EF4-FFF2-40B4-BE49-F238E27FC236}">
                <a16:creationId xmlns:a16="http://schemas.microsoft.com/office/drawing/2014/main" id="{2C4A069E-60BC-8353-9595-B4B0ABDBAEDF}"/>
              </a:ext>
            </a:extLst>
          </p:cNvPr>
          <p:cNvSpPr txBox="1">
            <a:spLocks/>
          </p:cNvSpPr>
          <p:nvPr/>
        </p:nvSpPr>
        <p:spPr>
          <a:xfrm>
            <a:off x="6484636" y="2065867"/>
            <a:ext cx="5288263" cy="3875783"/>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200" b="0" dirty="0">
                <a:latin typeface="Avenir LT Pro 45 Book" panose="020B0502020203020204" pitchFamily="34" charset="0"/>
              </a:rPr>
              <a:t>On a donc plusieurs éléments caractéristiques qui nous renvoient à une autre histoire :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une seule personne a commis un tort que subit aujourd’hui toute la création (v. 20)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les souffrances de la création sont rapprochées des souffrances de la femme qui accouche.</a:t>
            </a:r>
          </a:p>
          <a:p>
            <a:pPr algn="just">
              <a:lnSpc>
                <a:spcPct val="110000"/>
              </a:lnSpc>
              <a:spcBef>
                <a:spcPts val="600"/>
              </a:spcBef>
            </a:pPr>
            <a:r>
              <a:rPr lang="fr-FR" sz="1200" b="0" dirty="0">
                <a:latin typeface="Avenir LT Pro 45 Book" panose="020B0502020203020204" pitchFamily="34" charset="0"/>
              </a:rPr>
              <a:t>C’est le récit du péché originel, ou de la chute</a:t>
            </a:r>
          </a:p>
          <a:p>
            <a:pPr algn="just">
              <a:lnSpc>
                <a:spcPct val="110000"/>
              </a:lnSpc>
              <a:spcBef>
                <a:spcPts val="600"/>
              </a:spcBef>
            </a:pPr>
            <a:r>
              <a:rPr lang="fr-FR" sz="1200" b="0" dirty="0">
                <a:latin typeface="Avenir LT Pro 45 Book" panose="020B0502020203020204" pitchFamily="34" charset="0"/>
              </a:rPr>
              <a:t>On trouve ce récit de la chute en Genèse 3. La conclusion du récit est une série de conséquences difficiles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le serpent est humilié et il devient ennemi avec la femme (</a:t>
            </a:r>
            <a:r>
              <a:rPr lang="fr-FR" sz="1200" b="0" dirty="0" err="1">
                <a:latin typeface="Avenir LT Pro 45 Book" panose="020B0502020203020204" pitchFamily="34" charset="0"/>
              </a:rPr>
              <a:t>Gn</a:t>
            </a:r>
            <a:r>
              <a:rPr lang="fr-FR" sz="1200" b="0" dirty="0">
                <a:latin typeface="Avenir LT Pro 45 Book" panose="020B0502020203020204" pitchFamily="34" charset="0"/>
              </a:rPr>
              <a:t> 3.14-15)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la femme a des grossesses et des accouchements pénibles (</a:t>
            </a:r>
            <a:r>
              <a:rPr lang="fr-FR" sz="1200" b="0" dirty="0" err="1">
                <a:latin typeface="Avenir LT Pro 45 Book" panose="020B0502020203020204" pitchFamily="34" charset="0"/>
              </a:rPr>
              <a:t>Gn</a:t>
            </a:r>
            <a:r>
              <a:rPr lang="fr-FR" sz="1200" b="0" dirty="0">
                <a:latin typeface="Avenir LT Pro 45 Book" panose="020B0502020203020204" pitchFamily="34" charset="0"/>
              </a:rPr>
              <a:t> 3.16)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le sol est maudit, il est difficile à travailler, et c’est à lui que l’humain, poussière, retournera (</a:t>
            </a:r>
            <a:r>
              <a:rPr lang="fr-FR" sz="1200" b="0" dirty="0" err="1">
                <a:latin typeface="Avenir LT Pro 45 Book" panose="020B0502020203020204" pitchFamily="34" charset="0"/>
              </a:rPr>
              <a:t>Gn</a:t>
            </a:r>
            <a:r>
              <a:rPr lang="fr-FR" sz="1200" b="0" dirty="0">
                <a:latin typeface="Avenir LT Pro 45 Book" panose="020B0502020203020204" pitchFamily="34" charset="0"/>
              </a:rPr>
              <a:t> 3.17-19).</a:t>
            </a:r>
          </a:p>
          <a:p>
            <a:pPr algn="just">
              <a:lnSpc>
                <a:spcPct val="110000"/>
              </a:lnSpc>
              <a:spcBef>
                <a:spcPts val="600"/>
              </a:spcBef>
            </a:pPr>
            <a:r>
              <a:rPr lang="fr-FR" sz="1200" b="0" dirty="0">
                <a:latin typeface="Avenir LT Pro 45 Book" panose="020B0502020203020204" pitchFamily="34" charset="0"/>
              </a:rPr>
              <a:t>Une faute donne lieu à de multiples conséquences, pour tous les humains, pour le serpent, et pour le sol. </a:t>
            </a:r>
          </a:p>
        </p:txBody>
      </p:sp>
    </p:spTree>
    <p:extLst>
      <p:ext uri="{BB962C8B-B14F-4D97-AF65-F5344CB8AC3E}">
        <p14:creationId xmlns:p14="http://schemas.microsoft.com/office/powerpoint/2010/main" val="39660806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D0B9CA-67AD-0D30-5CEC-B6488C0221C3}"/>
            </a:ext>
          </a:extLst>
        </p:cNvPr>
        <p:cNvGrpSpPr/>
        <p:nvPr/>
      </p:nvGrpSpPr>
      <p:grpSpPr>
        <a:xfrm>
          <a:off x="0" y="0"/>
          <a:ext cx="0" cy="0"/>
          <a:chOff x="0" y="0"/>
          <a:chExt cx="0" cy="0"/>
        </a:xfrm>
      </p:grpSpPr>
      <p:sp>
        <p:nvSpPr>
          <p:cNvPr id="10" name="Espace réservé du numéro de diapositive 3">
            <a:extLst>
              <a:ext uri="{FF2B5EF4-FFF2-40B4-BE49-F238E27FC236}">
                <a16:creationId xmlns:a16="http://schemas.microsoft.com/office/drawing/2014/main" id="{67695400-7928-8F6D-814C-A7297C9F77D4}"/>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15</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3" name="Espace réservé du contenu 5">
            <a:extLst>
              <a:ext uri="{FF2B5EF4-FFF2-40B4-BE49-F238E27FC236}">
                <a16:creationId xmlns:a16="http://schemas.microsoft.com/office/drawing/2014/main" id="{1B928598-CCE1-3A29-4BF4-C93EEFACED57}"/>
              </a:ext>
            </a:extLst>
          </p:cNvPr>
          <p:cNvSpPr txBox="1">
            <a:spLocks/>
          </p:cNvSpPr>
          <p:nvPr/>
        </p:nvSpPr>
        <p:spPr>
          <a:xfrm>
            <a:off x="6791025" y="1062038"/>
            <a:ext cx="5220000" cy="4562474"/>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endParaRPr lang="fr-FR" sz="1200" b="0" dirty="0"/>
          </a:p>
          <a:p>
            <a:pPr algn="just">
              <a:lnSpc>
                <a:spcPct val="110000"/>
              </a:lnSpc>
              <a:spcBef>
                <a:spcPts val="600"/>
              </a:spcBef>
            </a:pPr>
            <a:endParaRPr lang="en-US" sz="1200" dirty="0"/>
          </a:p>
        </p:txBody>
      </p:sp>
      <p:sp>
        <p:nvSpPr>
          <p:cNvPr id="2" name="Espace réservé du contenu 5">
            <a:extLst>
              <a:ext uri="{FF2B5EF4-FFF2-40B4-BE49-F238E27FC236}">
                <a16:creationId xmlns:a16="http://schemas.microsoft.com/office/drawing/2014/main" id="{05FF0168-65DD-0AD7-F991-3881AAEC962F}"/>
              </a:ext>
            </a:extLst>
          </p:cNvPr>
          <p:cNvSpPr txBox="1">
            <a:spLocks/>
          </p:cNvSpPr>
          <p:nvPr/>
        </p:nvSpPr>
        <p:spPr>
          <a:xfrm>
            <a:off x="770556" y="238123"/>
            <a:ext cx="5220000" cy="6310491"/>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endParaRPr lang="fr-FR" sz="1200" b="0" i="1" baseline="3000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Plus précisément, on lit en Genèse 3.17 </a:t>
            </a:r>
            <a:r>
              <a:rPr lang="fr-FR" sz="1200" b="0" i="1" dirty="0">
                <a:latin typeface="Avenir LT Pro 45 Book" panose="020B0502020203020204" pitchFamily="34" charset="0"/>
              </a:rPr>
              <a:t>« [Dieu] dit enfin à l'homme :</a:t>
            </a:r>
            <a:br>
              <a:rPr lang="fr-FR" sz="1200" b="0" i="1" dirty="0">
                <a:latin typeface="Avenir LT Pro 45 Book" panose="020B0502020203020204" pitchFamily="34" charset="0"/>
              </a:rPr>
            </a:br>
            <a:r>
              <a:rPr lang="fr-FR" sz="1200" b="0" i="1" dirty="0">
                <a:latin typeface="Avenir LT Pro 45 Book" panose="020B0502020203020204" pitchFamily="34" charset="0"/>
              </a:rPr>
              <a:t>"Tu as écouté la voix de ta femme et tu as mangé le fruit que je t'avais défendu. Eh bien, à cause de toi, le sol est maintenant maudit. […]" »</a:t>
            </a:r>
          </a:p>
          <a:p>
            <a:pPr algn="just">
              <a:lnSpc>
                <a:spcPct val="110000"/>
              </a:lnSpc>
              <a:spcBef>
                <a:spcPts val="600"/>
              </a:spcBef>
            </a:pPr>
            <a:r>
              <a:rPr lang="fr-FR" sz="1200" b="0" dirty="0">
                <a:latin typeface="Avenir LT Pro 45 Book" panose="020B0502020203020204" pitchFamily="34" charset="0"/>
              </a:rPr>
              <a:t>C’est ce verset que Paul relit, et qu’il nous invite à relire. Le sol est maudit à cause des humains : il n’est pas un lieu neutre, ou un espace à la disposition des humains. Il est un sujet, quelque chose qui peut être maudit. Il a une existence propre, en relation avec les humains. Il subit les conséquences du péché des humains, et ça ne le laisse pas indifférent. Le sol maudit produit des épines et des ronces, il devient difficile d’en tirer sa subsistance.</a:t>
            </a:r>
          </a:p>
          <a:p>
            <a:pPr algn="just">
              <a:lnSpc>
                <a:spcPct val="110000"/>
              </a:lnSpc>
              <a:spcBef>
                <a:spcPts val="600"/>
              </a:spcBef>
            </a:pPr>
            <a:r>
              <a:rPr lang="fr-FR" sz="1200" b="0" dirty="0">
                <a:latin typeface="Avenir LT Pro 45 Book" panose="020B0502020203020204" pitchFamily="34" charset="0"/>
              </a:rPr>
              <a:t>Concrètement, comment comprendre que la désobéissance des humains à Dieu ait des conséquences sur le sol ? Pourquoi le récit biblique nous dit-il cela ? Le péché a-t-il quelque chose à voir avec la terre ? N’est-ce pas seulement une affaire de cœur, et de relation entre les humains ? Quelques exemples montrent que ce récit est très lié à notre expérience du monde.</a:t>
            </a:r>
          </a:p>
          <a:p>
            <a:pPr algn="just">
              <a:lnSpc>
                <a:spcPct val="110000"/>
              </a:lnSpc>
              <a:spcBef>
                <a:spcPts val="600"/>
              </a:spcBef>
            </a:pPr>
            <a:r>
              <a:rPr lang="fr-FR" sz="1200" dirty="0">
                <a:solidFill>
                  <a:schemeClr val="accent3">
                    <a:lumMod val="40000"/>
                    <a:lumOff val="60000"/>
                    <a:alpha val="70000"/>
                  </a:schemeClr>
                </a:solidFill>
                <a:latin typeface="Avenir LT Pro 45 Book" panose="020B0502020203020204" pitchFamily="34" charset="0"/>
              </a:rPr>
              <a:t>La guerre</a:t>
            </a:r>
          </a:p>
          <a:p>
            <a:pPr algn="just">
              <a:lnSpc>
                <a:spcPct val="110000"/>
              </a:lnSpc>
              <a:spcBef>
                <a:spcPts val="600"/>
              </a:spcBef>
            </a:pPr>
            <a:r>
              <a:rPr lang="fr-FR" sz="1200" b="0" dirty="0">
                <a:latin typeface="Avenir LT Pro 45 Book" panose="020B0502020203020204" pitchFamily="34" charset="0"/>
              </a:rPr>
              <a:t>C’est lorsque la guerre passe par là que la terre est le plus difficile à cultiver. Les récoltes sont détruites, les vergers sont coupés, les agriculteurs sont envoyés sur le front, les champs sont minés ou pollués.</a:t>
            </a:r>
          </a:p>
          <a:p>
            <a:pPr algn="just">
              <a:lnSpc>
                <a:spcPct val="110000"/>
              </a:lnSpc>
              <a:spcBef>
                <a:spcPts val="600"/>
              </a:spcBef>
            </a:pPr>
            <a:r>
              <a:rPr lang="fr-FR" sz="1200" dirty="0">
                <a:solidFill>
                  <a:schemeClr val="accent3">
                    <a:lumMod val="40000"/>
                    <a:lumOff val="60000"/>
                    <a:alpha val="70000"/>
                  </a:schemeClr>
                </a:solidFill>
                <a:latin typeface="Avenir LT Pro 45 Book" panose="020B0502020203020204" pitchFamily="34" charset="0"/>
              </a:rPr>
              <a:t>Une relation d’abus</a:t>
            </a:r>
          </a:p>
          <a:p>
            <a:pPr algn="just">
              <a:lnSpc>
                <a:spcPct val="110000"/>
              </a:lnSpc>
              <a:spcBef>
                <a:spcPts val="600"/>
              </a:spcBef>
            </a:pPr>
            <a:r>
              <a:rPr lang="fr-FR" sz="1200" b="0" dirty="0">
                <a:latin typeface="Avenir LT Pro 45 Book" panose="020B0502020203020204" pitchFamily="34" charset="0"/>
              </a:rPr>
              <a:t>Lorsque les humains cherchent seulement à exploiter le plus possible les ressources naturelles, ils appauvrissent durablement les terres, si bien qu’il devient de plus en plus difficile d’en tirer de bons produits ; chercher à exploiter l’autre plutôt qu’à le respecter, c’est commettre un abus de pouvoir, ce qui est un péché; vivre dans une relation d’abus de pouvoir avec le sol, c’est un péché. Dans le temps long, on voit qu’il a des conséquences.</a:t>
            </a:r>
          </a:p>
        </p:txBody>
      </p:sp>
      <p:sp>
        <p:nvSpPr>
          <p:cNvPr id="3" name="Espace réservé du pied de page 7">
            <a:extLst>
              <a:ext uri="{FF2B5EF4-FFF2-40B4-BE49-F238E27FC236}">
                <a16:creationId xmlns:a16="http://schemas.microsoft.com/office/drawing/2014/main" id="{A44334AA-A908-DAA9-D7C5-523BE3DDB805}"/>
              </a:ext>
            </a:extLst>
          </p:cNvPr>
          <p:cNvSpPr>
            <a:spLocks noGrp="1"/>
          </p:cNvSpPr>
          <p:nvPr>
            <p:ph type="ftr" sz="quarter" idx="11"/>
          </p:nvPr>
        </p:nvSpPr>
        <p:spPr>
          <a:xfrm rot="16200000">
            <a:off x="11168062" y="688974"/>
            <a:ext cx="1438276" cy="365125"/>
          </a:xfrm>
        </p:spPr>
        <p:txBody>
          <a:bodyPr rtlCol="0"/>
          <a:lstStyle/>
          <a:p>
            <a:pPr rtl="0"/>
            <a:r>
              <a:rPr lang="fr" dirty="0">
                <a:solidFill>
                  <a:schemeClr val="accent3">
                    <a:lumMod val="40000"/>
                    <a:lumOff val="60000"/>
                  </a:schemeClr>
                </a:solidFill>
                <a:latin typeface="Avenir LT Pro 45 Book" panose="020B0502020203020204" pitchFamily="34" charset="0"/>
              </a:rPr>
              <a:t>Méditer la parole</a:t>
            </a:r>
          </a:p>
        </p:txBody>
      </p:sp>
      <p:sp>
        <p:nvSpPr>
          <p:cNvPr id="4" name="Espace réservé du contenu 5">
            <a:extLst>
              <a:ext uri="{FF2B5EF4-FFF2-40B4-BE49-F238E27FC236}">
                <a16:creationId xmlns:a16="http://schemas.microsoft.com/office/drawing/2014/main" id="{0E80431F-9046-AA1A-B57B-D8205F429656}"/>
              </a:ext>
            </a:extLst>
          </p:cNvPr>
          <p:cNvSpPr txBox="1">
            <a:spLocks/>
          </p:cNvSpPr>
          <p:nvPr/>
        </p:nvSpPr>
        <p:spPr>
          <a:xfrm>
            <a:off x="6437011" y="180972"/>
            <a:ext cx="5288263" cy="2362203"/>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200" dirty="0">
                <a:solidFill>
                  <a:schemeClr val="accent3">
                    <a:lumMod val="40000"/>
                    <a:lumOff val="60000"/>
                    <a:alpha val="70000"/>
                  </a:schemeClr>
                </a:solidFill>
                <a:latin typeface="Avenir LT Pro 45 Book" panose="020B0502020203020204" pitchFamily="34" charset="0"/>
              </a:rPr>
              <a:t>Des dérèglements</a:t>
            </a:r>
          </a:p>
          <a:p>
            <a:pPr algn="just">
              <a:lnSpc>
                <a:spcPct val="110000"/>
              </a:lnSpc>
              <a:spcBef>
                <a:spcPts val="600"/>
              </a:spcBef>
            </a:pPr>
            <a:r>
              <a:rPr lang="fr-FR" sz="1200" b="0" dirty="0">
                <a:latin typeface="Avenir LT Pro 45 Book" panose="020B0502020203020204" pitchFamily="34" charset="0"/>
              </a:rPr>
              <a:t>Certains s’approprient plus que ce dont ils ont besoin, comme Eve et Adam lorsqu’ils mangent le fruit défendu. Nous habitons une région du globe où nous sommes tous dans ce cas. Les conséquences sont planétaires, notamment au travers du dérèglement climatique. Alors, des zones cultivables deviennent arides, des cours d’eau s’assèchent, d’autres débordent. La terre est concrètement impactée par le mode de vie d’une partie des êtres humains. Et ceux qui habitent sur cette terre subissent ces dérèglements. </a:t>
            </a:r>
          </a:p>
          <a:p>
            <a:pPr algn="just">
              <a:lnSpc>
                <a:spcPct val="110000"/>
              </a:lnSpc>
              <a:spcBef>
                <a:spcPts val="600"/>
              </a:spcBef>
            </a:pPr>
            <a:endParaRPr lang="fr-FR" sz="1200" b="0" dirty="0">
              <a:latin typeface="Avenir LT Pro 45 Book" panose="020B0502020203020204" pitchFamily="34" charset="0"/>
            </a:endParaRPr>
          </a:p>
        </p:txBody>
      </p:sp>
      <p:sp>
        <p:nvSpPr>
          <p:cNvPr id="6" name="ZoneTexte 5">
            <a:extLst>
              <a:ext uri="{FF2B5EF4-FFF2-40B4-BE49-F238E27FC236}">
                <a16:creationId xmlns:a16="http://schemas.microsoft.com/office/drawing/2014/main" id="{31854689-AD10-794C-F3EB-D8B3D0B01328}"/>
              </a:ext>
            </a:extLst>
          </p:cNvPr>
          <p:cNvSpPr txBox="1"/>
          <p:nvPr/>
        </p:nvSpPr>
        <p:spPr>
          <a:xfrm>
            <a:off x="6542455" y="2322513"/>
            <a:ext cx="5078045" cy="1015663"/>
          </a:xfrm>
          <a:prstGeom prst="rect">
            <a:avLst/>
          </a:prstGeom>
          <a:noFill/>
          <a:ln>
            <a:solidFill>
              <a:srgbClr val="788EB4"/>
            </a:solidFill>
          </a:ln>
        </p:spPr>
        <p:txBody>
          <a:bodyPr wrap="square">
            <a:spAutoFit/>
          </a:bodyPr>
          <a:lstStyle/>
          <a:p>
            <a:pPr algn="just"/>
            <a:r>
              <a:rPr lang="fr-FR" sz="1200" i="1" dirty="0">
                <a:solidFill>
                  <a:schemeClr val="accent3">
                    <a:lumMod val="40000"/>
                    <a:lumOff val="60000"/>
                    <a:alpha val="70000"/>
                  </a:schemeClr>
                </a:solidFill>
                <a:latin typeface="Avenir LT Pro 45 Book" panose="020B0502020203020204" pitchFamily="34" charset="0"/>
              </a:rPr>
              <a:t>Chaque personne s’appropriant ce canevas peut choisir des exemples précis qui lui parlent, et qui pourront être appropriés pour son assemblée. L’objectif n’est pas de stigmatiser une quelconque frange de la population, mais de montrer en quoi il y a un rapport entre péché et malédiction du sol. </a:t>
            </a:r>
          </a:p>
        </p:txBody>
      </p:sp>
      <p:sp>
        <p:nvSpPr>
          <p:cNvPr id="7" name="Espace réservé du contenu 5">
            <a:extLst>
              <a:ext uri="{FF2B5EF4-FFF2-40B4-BE49-F238E27FC236}">
                <a16:creationId xmlns:a16="http://schemas.microsoft.com/office/drawing/2014/main" id="{6D44C3A4-721C-1022-7457-27DDD103425D}"/>
              </a:ext>
            </a:extLst>
          </p:cNvPr>
          <p:cNvSpPr txBox="1">
            <a:spLocks/>
          </p:cNvSpPr>
          <p:nvPr/>
        </p:nvSpPr>
        <p:spPr>
          <a:xfrm>
            <a:off x="6437011" y="3465084"/>
            <a:ext cx="5288263" cy="2362203"/>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La création, nous les humains et l’Esprit gémissons</a:t>
            </a:r>
          </a:p>
          <a:p>
            <a:pPr algn="just">
              <a:lnSpc>
                <a:spcPct val="110000"/>
              </a:lnSpc>
              <a:spcBef>
                <a:spcPts val="600"/>
              </a:spcBef>
            </a:pPr>
            <a:r>
              <a:rPr lang="fr-FR" sz="1200" b="0" dirty="0">
                <a:latin typeface="Avenir LT Pro 45 Book" panose="020B0502020203020204" pitchFamily="34" charset="0"/>
              </a:rPr>
              <a:t>Un élément revient à trois reprises dans le texte, au point de le structurer : les gémissements.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versets 19 à 22 : la création « gémit et souffre comme une femme qui accouche » (v.22)</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versets 23 à 25 : nous aussi, « nous gémissons intérieurement en attendant que Dieu fasse de nous ses enfants et qu’il délivre nos corps de leurs souffrances » (v.23)</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versets 26 et 27 : l’Esprit, à son tour « prie Dieu en notre faveur avec des gémissements qu’aucune parole n’est capable d’exprimer » (v.26)</a:t>
            </a:r>
          </a:p>
        </p:txBody>
      </p:sp>
    </p:spTree>
    <p:extLst>
      <p:ext uri="{BB962C8B-B14F-4D97-AF65-F5344CB8AC3E}">
        <p14:creationId xmlns:p14="http://schemas.microsoft.com/office/powerpoint/2010/main" val="27012982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7AB69-C11A-C11E-E35C-3B4AFF0F70D9}"/>
            </a:ext>
          </a:extLst>
        </p:cNvPr>
        <p:cNvGrpSpPr/>
        <p:nvPr/>
      </p:nvGrpSpPr>
      <p:grpSpPr>
        <a:xfrm>
          <a:off x="0" y="0"/>
          <a:ext cx="0" cy="0"/>
          <a:chOff x="0" y="0"/>
          <a:chExt cx="0" cy="0"/>
        </a:xfrm>
      </p:grpSpPr>
      <p:sp>
        <p:nvSpPr>
          <p:cNvPr id="10" name="Espace réservé du numéro de diapositive 3">
            <a:extLst>
              <a:ext uri="{FF2B5EF4-FFF2-40B4-BE49-F238E27FC236}">
                <a16:creationId xmlns:a16="http://schemas.microsoft.com/office/drawing/2014/main" id="{D1F9BF7E-0AC1-B6B1-7FF1-DA62F92A003E}"/>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16</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3" name="Espace réservé du contenu 5">
            <a:extLst>
              <a:ext uri="{FF2B5EF4-FFF2-40B4-BE49-F238E27FC236}">
                <a16:creationId xmlns:a16="http://schemas.microsoft.com/office/drawing/2014/main" id="{3865B175-04C0-04A1-FACF-D6477AA67B6E}"/>
              </a:ext>
            </a:extLst>
          </p:cNvPr>
          <p:cNvSpPr txBox="1">
            <a:spLocks/>
          </p:cNvSpPr>
          <p:nvPr/>
        </p:nvSpPr>
        <p:spPr>
          <a:xfrm>
            <a:off x="6791025" y="1062038"/>
            <a:ext cx="5220000" cy="4562474"/>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endParaRPr lang="fr-FR" sz="1200" b="0" dirty="0"/>
          </a:p>
          <a:p>
            <a:pPr algn="just">
              <a:lnSpc>
                <a:spcPct val="110000"/>
              </a:lnSpc>
              <a:spcBef>
                <a:spcPts val="600"/>
              </a:spcBef>
            </a:pPr>
            <a:endParaRPr lang="en-US" sz="1200" dirty="0"/>
          </a:p>
        </p:txBody>
      </p:sp>
      <p:sp>
        <p:nvSpPr>
          <p:cNvPr id="2" name="Espace réservé du contenu 5">
            <a:extLst>
              <a:ext uri="{FF2B5EF4-FFF2-40B4-BE49-F238E27FC236}">
                <a16:creationId xmlns:a16="http://schemas.microsoft.com/office/drawing/2014/main" id="{61B08B69-E567-CBE2-DEBD-010F6AA7882F}"/>
              </a:ext>
            </a:extLst>
          </p:cNvPr>
          <p:cNvSpPr txBox="1">
            <a:spLocks/>
          </p:cNvSpPr>
          <p:nvPr/>
        </p:nvSpPr>
        <p:spPr>
          <a:xfrm>
            <a:off x="5852319" y="269693"/>
            <a:ext cx="5578823" cy="583177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endParaRPr lang="fr-FR" sz="1200" b="0" i="1" baseline="3000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Dès le début, ces gémissements sont associés à un accouchement.</a:t>
            </a:r>
            <a:br>
              <a:rPr lang="fr-FR" sz="1200" b="0" dirty="0">
                <a:latin typeface="Avenir LT Pro 45 Book" panose="020B0502020203020204" pitchFamily="34" charset="0"/>
              </a:rPr>
            </a:br>
            <a:r>
              <a:rPr lang="fr-FR" sz="1200" b="0" dirty="0">
                <a:latin typeface="Avenir LT Pro 45 Book" panose="020B0502020203020204" pitchFamily="34" charset="0"/>
              </a:rPr>
              <a:t>Dans la 2</a:t>
            </a:r>
            <a:r>
              <a:rPr lang="fr-FR" sz="1200" b="0" baseline="30000" dirty="0">
                <a:latin typeface="Avenir LT Pro 45 Book" panose="020B0502020203020204" pitchFamily="34" charset="0"/>
              </a:rPr>
              <a:t>e</a:t>
            </a:r>
            <a:r>
              <a:rPr lang="fr-FR" sz="1200" b="0" dirty="0">
                <a:latin typeface="Avenir LT Pro 45 Book" panose="020B0502020203020204" pitchFamily="34" charset="0"/>
              </a:rPr>
              <a:t> étape, il est confirmé qu’il s’agit bien d’une naissance, puisque Dieu va faire de nous ses enfants. Enfin, l’Esprit semble s’associer au processus en se joignant aux gémissements et en les répétant. En ajoutant le lien à Genèse 3.16, on constate que cette thématique de l’accouchement est centrale dans ce passage. On lit dans le texte que cet accouchement dure depuis le péché originel et jusqu’au moment où </a:t>
            </a:r>
            <a:r>
              <a:rPr lang="fr-FR" sz="1200" b="0" i="1" dirty="0">
                <a:latin typeface="Avenir LT Pro 45 Book" panose="020B0502020203020204" pitchFamily="34" charset="0"/>
              </a:rPr>
              <a:t>« Dieu révélera ses enfants »</a:t>
            </a:r>
            <a:r>
              <a:rPr lang="fr-FR" sz="1200" b="0" dirty="0">
                <a:latin typeface="Avenir LT Pro 45 Book" panose="020B0502020203020204" pitchFamily="34" charset="0"/>
              </a:rPr>
              <a:t>. Nous sommes dans ce temps d’entre-deux.  </a:t>
            </a:r>
          </a:p>
          <a:p>
            <a:pPr algn="just">
              <a:lnSpc>
                <a:spcPct val="110000"/>
              </a:lnSpc>
              <a:spcBef>
                <a:spcPts val="600"/>
              </a:spcBef>
            </a:pPr>
            <a:r>
              <a:rPr lang="fr-FR" sz="1200" b="0" dirty="0">
                <a:latin typeface="Avenir LT Pro 45 Book" panose="020B0502020203020204" pitchFamily="34" charset="0"/>
              </a:rPr>
              <a:t>Comment comprendre le lien entre le péché et les souffrances de la grossesse et de l’accouchement dans le texte de la Genèse ? À l’époque où la Genèse est rédigée, et c’est vrai dans une grande part de l’humanité, on distingue les tâches ainsi : les hommes font une grande part du travail hors du foyer, et les femmes s’occupent de la maison tout en ayant en propre d’enfanter.</a:t>
            </a:r>
          </a:p>
          <a:p>
            <a:pPr algn="just">
              <a:lnSpc>
                <a:spcPct val="110000"/>
              </a:lnSpc>
              <a:spcBef>
                <a:spcPts val="600"/>
              </a:spcBef>
            </a:pPr>
            <a:r>
              <a:rPr lang="fr-FR" sz="1200" b="0" dirty="0">
                <a:latin typeface="Avenir LT Pro 45 Book" panose="020B0502020203020204" pitchFamily="34" charset="0"/>
              </a:rPr>
              <a:t>Or, il y a là aussi de la pénibilité. En décrivant ces douleurs comme des conséquences du péché, le récit de la Genèse dit qu’à l’origine elles n’étaient pas présentes. Ce n’est pas Dieu qui est à l’origine de la souffrance. Elle existe dans un monde déréglé par le péché. Dorénavant, transmettre la vie est difficile. Le péché étant entré dans notre vie, aucune réalité, si bonne soit-elle (et la transmission de la vie en est l’archétype), n’est épargnée. De la souffrance se mêle à toutes nos relations, plus ou moins selon les relations, tout comme les grossesses sont plus ou moins douloureuses. </a:t>
            </a:r>
          </a:p>
          <a:p>
            <a:pPr algn="just">
              <a:lnSpc>
                <a:spcPct val="110000"/>
              </a:lnSpc>
              <a:spcBef>
                <a:spcPts val="600"/>
              </a:spcBef>
            </a:pPr>
            <a:r>
              <a:rPr lang="fr-FR" sz="1200" b="0" dirty="0">
                <a:latin typeface="Avenir LT Pro 45 Book" panose="020B0502020203020204" pitchFamily="34" charset="0"/>
              </a:rPr>
              <a:t>Paul, en Romains 8, fait sa propre interprétation de ce thème. Il dit que nous sommes collectivement dans le temps de l’accouchement, cela depuis la création du monde et jusqu’à ce que les humains soient transformés. Il explique qu’on le voit à deux choses. D’abord, la création est en situation d’esclavage, soumise à un maître qui peut l’exploiter à sa guise, attendant sa libération (v.20-21).</a:t>
            </a:r>
          </a:p>
        </p:txBody>
      </p:sp>
      <p:pic>
        <p:nvPicPr>
          <p:cNvPr id="17" name="Espace réservé pour une image  16">
            <a:extLst>
              <a:ext uri="{FF2B5EF4-FFF2-40B4-BE49-F238E27FC236}">
                <a16:creationId xmlns:a16="http://schemas.microsoft.com/office/drawing/2014/main" id="{C8ADB603-E2F4-BC95-E0DD-1B85F17B9EFA}"/>
              </a:ext>
            </a:extLst>
          </p:cNvPr>
          <p:cNvPicPr>
            <a:picLocks noGrp="1" noChangeAspect="1"/>
          </p:cNvPicPr>
          <p:nvPr>
            <p:ph type="pic" sz="quarter" idx="13"/>
          </p:nvPr>
        </p:nvPicPr>
        <p:blipFill>
          <a:blip r:embed="rId2"/>
          <a:srcRect l="10360" r="10360"/>
          <a:stretch/>
        </p:blipFill>
        <p:spPr>
          <a:custGeom>
            <a:avLst/>
            <a:gdLst>
              <a:gd name="connsiteX0" fmla="*/ 0 w 5578823"/>
              <a:gd name="connsiteY0" fmla="*/ 0 h 6028256"/>
              <a:gd name="connsiteX1" fmla="*/ 3897606 w 5578823"/>
              <a:gd name="connsiteY1" fmla="*/ 0 h 6028256"/>
              <a:gd name="connsiteX2" fmla="*/ 4274232 w 5578823"/>
              <a:gd name="connsiteY2" fmla="*/ 360545 h 6028256"/>
              <a:gd name="connsiteX3" fmla="*/ 4673934 w 5578823"/>
              <a:gd name="connsiteY3" fmla="*/ 738354 h 6028256"/>
              <a:gd name="connsiteX4" fmla="*/ 5421862 w 5578823"/>
              <a:gd name="connsiteY4" fmla="*/ 1773839 h 6028256"/>
              <a:gd name="connsiteX5" fmla="*/ 5469198 w 5578823"/>
              <a:gd name="connsiteY5" fmla="*/ 3329255 h 6028256"/>
              <a:gd name="connsiteX6" fmla="*/ 4741546 w 5578823"/>
              <a:gd name="connsiteY6" fmla="*/ 4877588 h 6028256"/>
              <a:gd name="connsiteX7" fmla="*/ 1325600 w 5578823"/>
              <a:gd name="connsiteY7" fmla="*/ 5980388 h 6028256"/>
              <a:gd name="connsiteX8" fmla="*/ 137593 w 5578823"/>
              <a:gd name="connsiteY8" fmla="*/ 5804042 h 6028256"/>
              <a:gd name="connsiteX9" fmla="*/ 0 w 5578823"/>
              <a:gd name="connsiteY9" fmla="*/ 5760161 h 6028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78823" h="6028256">
                <a:moveTo>
                  <a:pt x="0" y="0"/>
                </a:moveTo>
                <a:lnTo>
                  <a:pt x="3897606" y="0"/>
                </a:lnTo>
                <a:lnTo>
                  <a:pt x="4274232" y="360545"/>
                </a:lnTo>
                <a:cubicBezTo>
                  <a:pt x="4408856" y="488910"/>
                  <a:pt x="4542134" y="615181"/>
                  <a:pt x="4673934" y="738354"/>
                </a:cubicBezTo>
                <a:cubicBezTo>
                  <a:pt x="5042663" y="1082881"/>
                  <a:pt x="5282330" y="1428108"/>
                  <a:pt x="5421862" y="1773839"/>
                </a:cubicBezTo>
                <a:cubicBezTo>
                  <a:pt x="5631101" y="2292214"/>
                  <a:pt x="5614731" y="2811325"/>
                  <a:pt x="5469198" y="3329255"/>
                </a:cubicBezTo>
                <a:cubicBezTo>
                  <a:pt x="5323662" y="3847185"/>
                  <a:pt x="5048962" y="4363935"/>
                  <a:pt x="4741546" y="4877588"/>
                </a:cubicBezTo>
                <a:cubicBezTo>
                  <a:pt x="4027238" y="6071494"/>
                  <a:pt x="2764972" y="6102970"/>
                  <a:pt x="1325600" y="5980388"/>
                </a:cubicBezTo>
                <a:cubicBezTo>
                  <a:pt x="903947" y="5944442"/>
                  <a:pt x="499735" y="5907589"/>
                  <a:pt x="137593" y="5804042"/>
                </a:cubicBezTo>
                <a:lnTo>
                  <a:pt x="0" y="5760161"/>
                </a:lnTo>
                <a:close/>
              </a:path>
            </a:pathLst>
          </a:custGeom>
          <a:solidFill>
            <a:srgbClr val="297FD5"/>
          </a:solidFill>
        </p:spPr>
      </p:pic>
      <p:sp>
        <p:nvSpPr>
          <p:cNvPr id="15" name="Espace réservé du pied de page 7">
            <a:extLst>
              <a:ext uri="{FF2B5EF4-FFF2-40B4-BE49-F238E27FC236}">
                <a16:creationId xmlns:a16="http://schemas.microsoft.com/office/drawing/2014/main" id="{78B64E31-4B1F-62C9-D3A7-183EFF06C3FC}"/>
              </a:ext>
            </a:extLst>
          </p:cNvPr>
          <p:cNvSpPr>
            <a:spLocks noGrp="1"/>
          </p:cNvSpPr>
          <p:nvPr>
            <p:ph type="ftr" sz="quarter" idx="11"/>
          </p:nvPr>
        </p:nvSpPr>
        <p:spPr>
          <a:xfrm rot="16200000">
            <a:off x="11168062" y="688974"/>
            <a:ext cx="1438276" cy="365125"/>
          </a:xfrm>
        </p:spPr>
        <p:txBody>
          <a:bodyPr rtlCol="0"/>
          <a:lstStyle/>
          <a:p>
            <a:pPr rtl="0"/>
            <a:r>
              <a:rPr lang="fr" dirty="0">
                <a:solidFill>
                  <a:schemeClr val="accent3">
                    <a:lumMod val="40000"/>
                    <a:lumOff val="60000"/>
                  </a:schemeClr>
                </a:solidFill>
                <a:latin typeface="Avenir LT Pro 45 Book" panose="020B0502020203020204" pitchFamily="34" charset="0"/>
              </a:rPr>
              <a:t>Méditer la parole</a:t>
            </a:r>
          </a:p>
        </p:txBody>
      </p:sp>
    </p:spTree>
    <p:extLst>
      <p:ext uri="{BB962C8B-B14F-4D97-AF65-F5344CB8AC3E}">
        <p14:creationId xmlns:p14="http://schemas.microsoft.com/office/powerpoint/2010/main" val="212336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C66600-7850-74B4-8C16-58E6F9B33C0D}"/>
            </a:ext>
          </a:extLst>
        </p:cNvPr>
        <p:cNvGrpSpPr/>
        <p:nvPr/>
      </p:nvGrpSpPr>
      <p:grpSpPr>
        <a:xfrm>
          <a:off x="0" y="0"/>
          <a:ext cx="0" cy="0"/>
          <a:chOff x="0" y="0"/>
          <a:chExt cx="0" cy="0"/>
        </a:xfrm>
      </p:grpSpPr>
      <p:sp>
        <p:nvSpPr>
          <p:cNvPr id="10" name="Espace réservé du numéro de diapositive 3">
            <a:extLst>
              <a:ext uri="{FF2B5EF4-FFF2-40B4-BE49-F238E27FC236}">
                <a16:creationId xmlns:a16="http://schemas.microsoft.com/office/drawing/2014/main" id="{BE1BAC58-0E84-E9CA-EE3F-A790BA452D37}"/>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17</a:t>
            </a:fld>
            <a:endParaRPr lang="en-US" b="1" dirty="0">
              <a:solidFill>
                <a:schemeClr val="accent3">
                  <a:lumMod val="40000"/>
                  <a:lumOff val="60000"/>
                  <a:alpha val="70000"/>
                </a:schemeClr>
              </a:solidFill>
              <a:latin typeface="Avenir LT Pro 45 Book" panose="020B0502020203020204" pitchFamily="34" charset="0"/>
            </a:endParaRPr>
          </a:p>
        </p:txBody>
      </p:sp>
      <p:sp>
        <p:nvSpPr>
          <p:cNvPr id="2" name="Espace réservé du contenu 5">
            <a:extLst>
              <a:ext uri="{FF2B5EF4-FFF2-40B4-BE49-F238E27FC236}">
                <a16:creationId xmlns:a16="http://schemas.microsoft.com/office/drawing/2014/main" id="{0865F97C-236C-8392-2350-87790017F450}"/>
              </a:ext>
            </a:extLst>
          </p:cNvPr>
          <p:cNvSpPr txBox="1">
            <a:spLocks/>
          </p:cNvSpPr>
          <p:nvPr/>
        </p:nvSpPr>
        <p:spPr>
          <a:xfrm>
            <a:off x="770556" y="-19051"/>
            <a:ext cx="5220000" cy="6548615"/>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endParaRPr lang="fr-FR" sz="1200" b="0" i="1" baseline="3000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Ensuite, nous attendons de vivre pleinement ce que l’Esprit Saint nous permet d’expérimenter : une vie libre, libérée des souffrances, c'est-à-dire le salut (v.23-24). Le résultat de l’accouchement, c’est donc une libération de la souffrance, ainsi que l’accession à une existence déjà partiellement expérimentée, mais pour le moment contrainte physiquement. On peut en effet dire cela de la naissance des enfants : ils ont déjà leur existence propre intra-utérine, mais ils n’accèdent à leur propre souffle, à leur propre nom, à leur vie « détachée », donc « libérée », qu’une fois nés. </a:t>
            </a:r>
          </a:p>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Que faire de ce temps d’accouchement ? </a:t>
            </a:r>
          </a:p>
          <a:p>
            <a:pPr algn="just">
              <a:lnSpc>
                <a:spcPct val="110000"/>
              </a:lnSpc>
              <a:spcBef>
                <a:spcPts val="600"/>
              </a:spcBef>
            </a:pPr>
            <a:r>
              <a:rPr lang="fr-FR" sz="1200" b="0" dirty="0">
                <a:latin typeface="Avenir LT Pro 45 Book" panose="020B0502020203020204" pitchFamily="34" charset="0"/>
              </a:rPr>
              <a:t>Lors de l’accouchement, l’enfant participe à sa naissance. De même, nous sommes invités à nous mettre en route vers l’endroit où nous souhaitons aller. Le temps d’aujourd’hui nous est donné pour cela, il provient de la patience de Dieu. Il souhaite donner aux humains le temps de se repentir de leurs mauvaises œuvres et de s’orienter vers de bonnes œuvres. L’endroit vers lequel nous nous dirigeons est invisible encore (v. 24-25), mais le salut fait que nous l’espérons. Dans cette route, l’Esprit Saint nous vient en aide, il accompagne notre mouvement (v. 26-27). Et notre passage de Romains finit sur la raison de notre espérance : le chemin que nous allons emprunter, cette naissance que nous allons vivre, notre grand frère l’a déjà vécue : Jésus est l’aîné (v. 29). Pour aller où nous allons, nous avons à le suivre, il a ouvert la voie. Ceux dont Dieu veut qu’ils soient semblables à son Fils Jésus, il les a appelés, il les a rendus justes, et il leur a donné part à sa gloire. Qu’est-ce que ça veut dire ?</a:t>
            </a:r>
          </a:p>
          <a:p>
            <a:pPr algn="just">
              <a:lnSpc>
                <a:spcPct val="110000"/>
              </a:lnSpc>
              <a:spcBef>
                <a:spcPts val="600"/>
              </a:spcBef>
            </a:pPr>
            <a:r>
              <a:rPr lang="fr-FR" sz="1200" b="0" dirty="0">
                <a:latin typeface="Avenir LT Pro 45 Book" panose="020B0502020203020204" pitchFamily="34" charset="0"/>
              </a:rPr>
              <a:t>La justice, c’est le contraire du péché. Rendus justes par Jésus, nous sommes appelés à nous conformer à sa vie. D’ici au retour de Jésus Christ, tous nos efforts de cohérence de vie resteront marqués par le péché. Toutefois, la ligne directrice est claire : ce à quoi nous devons aspirer, c’est à nous éloigner du péché et à nous approcher de Jésus. </a:t>
            </a:r>
          </a:p>
        </p:txBody>
      </p:sp>
      <p:sp>
        <p:nvSpPr>
          <p:cNvPr id="3" name="Espace réservé du pied de page 7">
            <a:extLst>
              <a:ext uri="{FF2B5EF4-FFF2-40B4-BE49-F238E27FC236}">
                <a16:creationId xmlns:a16="http://schemas.microsoft.com/office/drawing/2014/main" id="{A9F9D7F7-DB3F-ABF4-A9F8-34247913E71F}"/>
              </a:ext>
            </a:extLst>
          </p:cNvPr>
          <p:cNvSpPr>
            <a:spLocks noGrp="1"/>
          </p:cNvSpPr>
          <p:nvPr>
            <p:ph type="ftr" sz="quarter" idx="11"/>
          </p:nvPr>
        </p:nvSpPr>
        <p:spPr>
          <a:xfrm rot="16200000">
            <a:off x="11168062" y="688974"/>
            <a:ext cx="1438276" cy="365125"/>
          </a:xfrm>
        </p:spPr>
        <p:txBody>
          <a:bodyPr rtlCol="0"/>
          <a:lstStyle/>
          <a:p>
            <a:pPr rtl="0"/>
            <a:r>
              <a:rPr lang="fr" dirty="0">
                <a:solidFill>
                  <a:schemeClr val="accent3">
                    <a:lumMod val="40000"/>
                    <a:lumOff val="60000"/>
                  </a:schemeClr>
                </a:solidFill>
                <a:latin typeface="Avenir LT Pro 45 Book" panose="020B0502020203020204" pitchFamily="34" charset="0"/>
              </a:rPr>
              <a:t>Méditer la parole</a:t>
            </a:r>
          </a:p>
        </p:txBody>
      </p:sp>
      <p:sp>
        <p:nvSpPr>
          <p:cNvPr id="4" name="Espace réservé du contenu 5">
            <a:extLst>
              <a:ext uri="{FF2B5EF4-FFF2-40B4-BE49-F238E27FC236}">
                <a16:creationId xmlns:a16="http://schemas.microsoft.com/office/drawing/2014/main" id="{12528A48-7E20-298C-B2A0-0AE32C9C4316}"/>
              </a:ext>
            </a:extLst>
          </p:cNvPr>
          <p:cNvSpPr txBox="1">
            <a:spLocks/>
          </p:cNvSpPr>
          <p:nvPr/>
        </p:nvSpPr>
        <p:spPr>
          <a:xfrm>
            <a:off x="6323346" y="331470"/>
            <a:ext cx="5288263" cy="600202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200" b="0" dirty="0">
                <a:latin typeface="Avenir LT Pro 45 Book" panose="020B0502020203020204" pitchFamily="34" charset="0"/>
              </a:rPr>
              <a:t>Ce péché se trouve dans le dérèglement des relations entre les humains, ainsi que dans la relation d’esclavage entre les humains et la terre.</a:t>
            </a:r>
          </a:p>
          <a:p>
            <a:pPr algn="just">
              <a:lnSpc>
                <a:spcPct val="110000"/>
              </a:lnSpc>
              <a:spcBef>
                <a:spcPts val="600"/>
              </a:spcBef>
            </a:pPr>
            <a:r>
              <a:rPr lang="fr-FR" sz="1200" b="0" dirty="0">
                <a:latin typeface="Avenir LT Pro 45 Book" panose="020B0502020203020204" pitchFamily="34" charset="0"/>
              </a:rPr>
              <a:t>Voici quelques pistes qui peuvent être proposées en conclusion.</a:t>
            </a:r>
          </a:p>
          <a:p>
            <a:pPr algn="just">
              <a:lnSpc>
                <a:spcPct val="110000"/>
              </a:lnSpc>
              <a:spcBef>
                <a:spcPts val="600"/>
              </a:spcBef>
            </a:pPr>
            <a:r>
              <a:rPr lang="fr-FR" sz="1200" b="0" dirty="0">
                <a:latin typeface="Avenir LT Pro 45 Book" panose="020B0502020203020204" pitchFamily="34" charset="0"/>
              </a:rPr>
              <a:t>Les relations entre les humains et le sol, de ce qu’on lit en Romains 8 et Genèse 3, ne se sont pas déréglées à l’ère industrielle. Les auteurs bibliques avaient déjà vu une tendance à vouloir exploiter la terre, à vouloir mettre la main dessus, à la considérer comme une esclave. Que fait un esclave ? Il travaille gratuitement. Il peut être plus ou moins bien traité par son maître. </a:t>
            </a:r>
          </a:p>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Qu’est-ce que ça change ?</a:t>
            </a:r>
          </a:p>
          <a:p>
            <a:pPr algn="just">
              <a:lnSpc>
                <a:spcPct val="110000"/>
              </a:lnSpc>
              <a:spcBef>
                <a:spcPts val="600"/>
              </a:spcBef>
            </a:pPr>
            <a:r>
              <a:rPr lang="fr-FR" sz="1200" b="0" dirty="0">
                <a:latin typeface="Avenir LT Pro 45 Book" panose="020B0502020203020204" pitchFamily="34" charset="0"/>
              </a:rPr>
              <a:t>Un homme libre, contrairement à un esclave, n’est pas considéré comme un subordonné. Il reçoit plus que le strict minimum pour vivre. Il a des droits et des devoirs. C’est vers ce type de relations avec la terre que nous sommes appelés à nous diriger.</a:t>
            </a:r>
          </a:p>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Concrètement</a:t>
            </a:r>
          </a:p>
          <a:p>
            <a:pPr algn="just">
              <a:lnSpc>
                <a:spcPct val="110000"/>
              </a:lnSpc>
              <a:spcBef>
                <a:spcPts val="600"/>
              </a:spcBef>
            </a:pPr>
            <a:r>
              <a:rPr lang="fr-FR" sz="1200" b="0" dirty="0">
                <a:latin typeface="Avenir LT Pro 45 Book" panose="020B0502020203020204" pitchFamily="34" charset="0"/>
              </a:rPr>
              <a:t>Cette méditation peut continuer d’habiter les agriculteurs et tous ceux qui ont un potager. Auparavant c’est presque tout le monde qui cultivait la terre. De même qu’on a toujours à se demander si nos relations aux autres sont ajustées, de même on a toujours à se demander si notre relation au sol est ajustée.</a:t>
            </a:r>
          </a:p>
          <a:p>
            <a:pPr algn="just">
              <a:lnSpc>
                <a:spcPct val="110000"/>
              </a:lnSpc>
              <a:spcBef>
                <a:spcPts val="600"/>
              </a:spcBef>
            </a:pPr>
            <a:r>
              <a:rPr lang="fr-FR" sz="1200" b="0" dirty="0">
                <a:latin typeface="Avenir LT Pro 45 Book" panose="020B0502020203020204" pitchFamily="34" charset="0"/>
              </a:rPr>
              <a:t>Puisque, la plupart du temps, on ne mange pas ce qu’on a soi-même produit, on peut réfléchir à la provenance de nos aliments. Ceux qui les ont cultivés ont-ils des pratiques cohérentes avec cet objectif de juste relation au sol ? </a:t>
            </a:r>
          </a:p>
          <a:p>
            <a:pPr algn="just">
              <a:lnSpc>
                <a:spcPct val="110000"/>
              </a:lnSpc>
              <a:spcBef>
                <a:spcPts val="600"/>
              </a:spcBef>
            </a:pPr>
            <a:endParaRPr lang="fr-FR" sz="1200" b="0" dirty="0">
              <a:latin typeface="Avenir LT Pro 45 Book" panose="020B0502020203020204" pitchFamily="34" charset="0"/>
            </a:endParaRPr>
          </a:p>
        </p:txBody>
      </p:sp>
    </p:spTree>
    <p:extLst>
      <p:ext uri="{BB962C8B-B14F-4D97-AF65-F5344CB8AC3E}">
        <p14:creationId xmlns:p14="http://schemas.microsoft.com/office/powerpoint/2010/main" val="37723383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9525C506-CF17-4E8B-60D3-5D2AAF6BEB4A}"/>
            </a:ext>
          </a:extLst>
        </p:cNvPr>
        <p:cNvGrpSpPr/>
        <p:nvPr/>
      </p:nvGrpSpPr>
      <p:grpSpPr>
        <a:xfrm>
          <a:off x="0" y="0"/>
          <a:ext cx="0" cy="0"/>
          <a:chOff x="0" y="0"/>
          <a:chExt cx="0" cy="0"/>
        </a:xfrm>
      </p:grpSpPr>
      <p:sp>
        <p:nvSpPr>
          <p:cNvPr id="10" name="Espace réservé du numéro de diapositive 3">
            <a:extLst>
              <a:ext uri="{FF2B5EF4-FFF2-40B4-BE49-F238E27FC236}">
                <a16:creationId xmlns:a16="http://schemas.microsoft.com/office/drawing/2014/main" id="{D5C3D8D6-514D-9273-610D-C63A2D8DCCBA}"/>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rPr>
              <a:pPr/>
              <a:t>18</a:t>
            </a:fld>
            <a:endParaRPr lang="en-US" b="1" dirty="0">
              <a:solidFill>
                <a:schemeClr val="accent3">
                  <a:lumMod val="40000"/>
                  <a:lumOff val="60000"/>
                  <a:alpha val="70000"/>
                </a:schemeClr>
              </a:solidFill>
            </a:endParaRPr>
          </a:p>
        </p:txBody>
      </p:sp>
      <p:sp>
        <p:nvSpPr>
          <p:cNvPr id="13" name="Espace réservé du contenu 5">
            <a:extLst>
              <a:ext uri="{FF2B5EF4-FFF2-40B4-BE49-F238E27FC236}">
                <a16:creationId xmlns:a16="http://schemas.microsoft.com/office/drawing/2014/main" id="{01EFF68D-2ADF-EB4E-D0AA-BDE530596F5E}"/>
              </a:ext>
            </a:extLst>
          </p:cNvPr>
          <p:cNvSpPr txBox="1">
            <a:spLocks/>
          </p:cNvSpPr>
          <p:nvPr/>
        </p:nvSpPr>
        <p:spPr>
          <a:xfrm>
            <a:off x="6791025" y="1062038"/>
            <a:ext cx="5220000" cy="4562474"/>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endParaRPr lang="fr-FR" sz="1200" b="0" dirty="0"/>
          </a:p>
          <a:p>
            <a:pPr algn="just">
              <a:lnSpc>
                <a:spcPct val="110000"/>
              </a:lnSpc>
              <a:spcBef>
                <a:spcPts val="600"/>
              </a:spcBef>
            </a:pPr>
            <a:endParaRPr lang="en-US" sz="1200" dirty="0"/>
          </a:p>
        </p:txBody>
      </p:sp>
      <p:sp>
        <p:nvSpPr>
          <p:cNvPr id="2" name="Espace réservé du contenu 5">
            <a:extLst>
              <a:ext uri="{FF2B5EF4-FFF2-40B4-BE49-F238E27FC236}">
                <a16:creationId xmlns:a16="http://schemas.microsoft.com/office/drawing/2014/main" id="{BC20D17F-B5CB-3EC3-7CA5-98515F5922F2}"/>
              </a:ext>
            </a:extLst>
          </p:cNvPr>
          <p:cNvSpPr txBox="1">
            <a:spLocks/>
          </p:cNvSpPr>
          <p:nvPr/>
        </p:nvSpPr>
        <p:spPr>
          <a:xfrm>
            <a:off x="619468" y="1047175"/>
            <a:ext cx="5220000" cy="5372469"/>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endParaRPr lang="fr-FR" sz="1200" b="0" i="1" baseline="3000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On peut aussi penser à notre rapport à la terre dans notre manière de la parcourir, que ce soit en randonnée, en voiture, en transports en commun… Vivons-nous comme si la terre était notre esclave, ou nous orientons-nous vers une autre espérance ? </a:t>
            </a:r>
          </a:p>
          <a:p>
            <a:pPr algn="just">
              <a:lnSpc>
                <a:spcPct val="110000"/>
              </a:lnSpc>
              <a:spcBef>
                <a:spcPts val="600"/>
              </a:spcBef>
            </a:pPr>
            <a:r>
              <a:rPr lang="fr-FR" sz="1200" b="0" dirty="0">
                <a:latin typeface="Avenir LT Pro 45 Book" panose="020B0502020203020204" pitchFamily="34" charset="0"/>
              </a:rPr>
              <a:t>Avec une autre formulation : aimons-nous la création autant que Dieu, qui lorsqu’il nous sauve la sauve aussi, et qui a donné son Fils pour la sauver ? Dieu n’a pas seulement « sauvé nos âmes », puisque toute la création « participera à la glorieuse liberté des enfants de Dieu ». Comment manifestons-nous notre amour pour la création souffrante de Dieu ? Je n’ai pas de réponse simple à cette question, mais en me la posant, je change mes priorités.</a:t>
            </a:r>
          </a:p>
          <a:p>
            <a:pPr algn="just">
              <a:lnSpc>
                <a:spcPct val="110000"/>
              </a:lnSpc>
              <a:spcBef>
                <a:spcPts val="600"/>
              </a:spcBef>
            </a:pPr>
            <a:r>
              <a:rPr lang="fr-FR" sz="1200" b="0" dirty="0">
                <a:latin typeface="Avenir LT Pro 45 Book" panose="020B0502020203020204" pitchFamily="34" charset="0"/>
              </a:rPr>
              <a:t>On peut finir sur l’espérance, une espérance qui n’est pas séparée de la vie quotidienne, mais qui vient la transformer : en envoyant son Fils traverser notre vie, Dieu a ouvert notre histoire. Nous ne vivons pas dans un temps sans fin marqué par le péché.</a:t>
            </a:r>
          </a:p>
          <a:p>
            <a:pPr algn="just">
              <a:lnSpc>
                <a:spcPct val="110000"/>
              </a:lnSpc>
              <a:spcBef>
                <a:spcPts val="600"/>
              </a:spcBef>
            </a:pPr>
            <a:r>
              <a:rPr lang="fr-FR" sz="1200" b="0" dirty="0">
                <a:latin typeface="Avenir LT Pro 45 Book" panose="020B0502020203020204" pitchFamily="34" charset="0"/>
              </a:rPr>
              <a:t>Après la vie intra-utérine viendra la vie au grand air. Ce sera bien la même vie, mais renouvelée. Si on précise une dernière fois l’image : c’est la création qui accouche et nous qui serons enfantés. Cela signifie que ni la création ni nous ne disparaîtrons à la fin des temps, nous vivrons simplement une relation nouvelle, semblable à celle entre Jésus et la création.</a:t>
            </a: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Cherchons à le suivre dans chacun de nos actes, dès aujourd’hui.</a:t>
            </a:r>
          </a:p>
        </p:txBody>
      </p:sp>
      <p:pic>
        <p:nvPicPr>
          <p:cNvPr id="18" name="Espace réservé pour une image  17">
            <a:extLst>
              <a:ext uri="{FF2B5EF4-FFF2-40B4-BE49-F238E27FC236}">
                <a16:creationId xmlns:a16="http://schemas.microsoft.com/office/drawing/2014/main" id="{5CE074C6-60C3-9E06-276D-6EB427F7FB40}"/>
              </a:ext>
            </a:extLst>
          </p:cNvPr>
          <p:cNvPicPr>
            <a:picLocks noGrp="1" noChangeAspect="1"/>
          </p:cNvPicPr>
          <p:nvPr>
            <p:ph type="pic" sz="quarter" idx="13"/>
          </p:nvPr>
        </p:nvPicPr>
        <p:blipFill>
          <a:blip r:embed="rId2"/>
          <a:srcRect t="17194" b="17194"/>
          <a:stretch>
            <a:fillRect/>
          </a:stretch>
        </p:blipFill>
        <p:spPr>
          <a:xfrm>
            <a:off x="5532120" y="0"/>
            <a:ext cx="6395842" cy="2530595"/>
          </a:xfrm>
          <a:custGeom>
            <a:avLst/>
            <a:gdLst>
              <a:gd name="connsiteX0" fmla="*/ 331087 w 5820494"/>
              <a:gd name="connsiteY0" fmla="*/ 0 h 2302951"/>
              <a:gd name="connsiteX1" fmla="*/ 5820494 w 5820494"/>
              <a:gd name="connsiteY1" fmla="*/ 0 h 2302951"/>
              <a:gd name="connsiteX2" fmla="*/ 5709900 w 5820494"/>
              <a:gd name="connsiteY2" fmla="*/ 213766 h 2302951"/>
              <a:gd name="connsiteX3" fmla="*/ 4932484 w 5820494"/>
              <a:gd name="connsiteY3" fmla="*/ 1340037 h 2302951"/>
              <a:gd name="connsiteX4" fmla="*/ 3361811 w 5820494"/>
              <a:gd name="connsiteY4" fmla="*/ 2268288 h 2302951"/>
              <a:gd name="connsiteX5" fmla="*/ 286590 w 5820494"/>
              <a:gd name="connsiteY5" fmla="*/ 1322722 h 2302951"/>
              <a:gd name="connsiteX6" fmla="*/ 251826 w 5820494"/>
              <a:gd name="connsiteY6" fmla="*/ 87954 h 2302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20494" h="2302951">
                <a:moveTo>
                  <a:pt x="331087" y="0"/>
                </a:moveTo>
                <a:lnTo>
                  <a:pt x="5820494" y="0"/>
                </a:lnTo>
                <a:lnTo>
                  <a:pt x="5709900" y="213766"/>
                </a:lnTo>
                <a:cubicBezTo>
                  <a:pt x="5432869" y="711271"/>
                  <a:pt x="5095500" y="1152643"/>
                  <a:pt x="4932484" y="1340037"/>
                </a:cubicBezTo>
                <a:cubicBezTo>
                  <a:pt x="4535940" y="1795562"/>
                  <a:pt x="3997053" y="2167493"/>
                  <a:pt x="3361811" y="2268288"/>
                </a:cubicBezTo>
                <a:cubicBezTo>
                  <a:pt x="2395334" y="2421964"/>
                  <a:pt x="953447" y="2057186"/>
                  <a:pt x="286590" y="1322722"/>
                </a:cubicBezTo>
                <a:cubicBezTo>
                  <a:pt x="-136161" y="857205"/>
                  <a:pt x="-42091" y="443733"/>
                  <a:pt x="251826" y="87954"/>
                </a:cubicBezTo>
                <a:close/>
              </a:path>
            </a:pathLst>
          </a:custGeom>
          <a:solidFill>
            <a:srgbClr val="297FD5"/>
          </a:solidFill>
        </p:spPr>
      </p:pic>
      <p:pic>
        <p:nvPicPr>
          <p:cNvPr id="4" name="Espace réservé pour une image  3">
            <a:extLst>
              <a:ext uri="{FF2B5EF4-FFF2-40B4-BE49-F238E27FC236}">
                <a16:creationId xmlns:a16="http://schemas.microsoft.com/office/drawing/2014/main" id="{B69E0A99-1D57-002B-F50F-E498E99B1A4B}"/>
              </a:ext>
            </a:extLst>
          </p:cNvPr>
          <p:cNvPicPr>
            <a:picLocks noGrp="1" noChangeAspect="1"/>
          </p:cNvPicPr>
          <p:nvPr>
            <p:ph type="pic" sz="quarter" idx="14"/>
          </p:nvPr>
        </p:nvPicPr>
        <p:blipFill>
          <a:blip r:embed="rId3"/>
          <a:srcRect l="7151" r="7151"/>
          <a:stretch>
            <a:fillRect/>
          </a:stretch>
        </p:blipFill>
        <p:spPr>
          <a:xfrm>
            <a:off x="8296274" y="3303310"/>
            <a:ext cx="3896973" cy="3554689"/>
          </a:xfrm>
          <a:custGeom>
            <a:avLst/>
            <a:gdLst>
              <a:gd name="connsiteX0" fmla="*/ 2183095 w 4176866"/>
              <a:gd name="connsiteY0" fmla="*/ 18 h 3809998"/>
              <a:gd name="connsiteX1" fmla="*/ 3425027 w 4176866"/>
              <a:gd name="connsiteY1" fmla="*/ 1440807 h 3809998"/>
              <a:gd name="connsiteX2" fmla="*/ 3480109 w 4176866"/>
              <a:gd name="connsiteY2" fmla="*/ 1517585 h 3809998"/>
              <a:gd name="connsiteX3" fmla="*/ 4110688 w 4176866"/>
              <a:gd name="connsiteY3" fmla="*/ 2402159 h 3809998"/>
              <a:gd name="connsiteX4" fmla="*/ 4176866 w 4176866"/>
              <a:gd name="connsiteY4" fmla="*/ 2587346 h 3809998"/>
              <a:gd name="connsiteX5" fmla="*/ 4176866 w 4176866"/>
              <a:gd name="connsiteY5" fmla="*/ 3809998 h 3809998"/>
              <a:gd name="connsiteX6" fmla="*/ 4077743 w 4176866"/>
              <a:gd name="connsiteY6" fmla="*/ 3809998 h 3809998"/>
              <a:gd name="connsiteX7" fmla="*/ 892220 w 4176866"/>
              <a:gd name="connsiteY7" fmla="*/ 3809998 h 3809998"/>
              <a:gd name="connsiteX8" fmla="*/ 840654 w 4176866"/>
              <a:gd name="connsiteY8" fmla="*/ 3790763 h 3809998"/>
              <a:gd name="connsiteX9" fmla="*/ 5750 w 4176866"/>
              <a:gd name="connsiteY9" fmla="*/ 2913921 h 3809998"/>
              <a:gd name="connsiteX10" fmla="*/ 819614 w 4176866"/>
              <a:gd name="connsiteY10" fmla="*/ 1008105 h 3809998"/>
              <a:gd name="connsiteX11" fmla="*/ 2183095 w 4176866"/>
              <a:gd name="connsiteY11" fmla="*/ 18 h 380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76866" h="3809998">
                <a:moveTo>
                  <a:pt x="2183095" y="18"/>
                </a:moveTo>
                <a:cubicBezTo>
                  <a:pt x="2652021" y="-4644"/>
                  <a:pt x="3095337" y="947177"/>
                  <a:pt x="3425027" y="1440807"/>
                </a:cubicBezTo>
                <a:cubicBezTo>
                  <a:pt x="3436611" y="1458213"/>
                  <a:pt x="3455517" y="1484324"/>
                  <a:pt x="3480109" y="1517585"/>
                </a:cubicBezTo>
                <a:cubicBezTo>
                  <a:pt x="3682056" y="1791449"/>
                  <a:pt x="3954543" y="2043338"/>
                  <a:pt x="4110688" y="2402159"/>
                </a:cubicBezTo>
                <a:lnTo>
                  <a:pt x="4176866" y="2587346"/>
                </a:lnTo>
                <a:lnTo>
                  <a:pt x="4176866" y="3809998"/>
                </a:lnTo>
                <a:lnTo>
                  <a:pt x="4077743" y="3809998"/>
                </a:lnTo>
                <a:lnTo>
                  <a:pt x="892220" y="3809998"/>
                </a:lnTo>
                <a:lnTo>
                  <a:pt x="840654" y="3790763"/>
                </a:lnTo>
                <a:cubicBezTo>
                  <a:pt x="487978" y="3656636"/>
                  <a:pt x="58498" y="3454097"/>
                  <a:pt x="5750" y="2913921"/>
                </a:cubicBezTo>
                <a:cubicBezTo>
                  <a:pt x="-64577" y="2192439"/>
                  <a:pt x="527932" y="1403503"/>
                  <a:pt x="819614" y="1008105"/>
                </a:cubicBezTo>
                <a:cubicBezTo>
                  <a:pt x="1190771" y="504837"/>
                  <a:pt x="1667013" y="5308"/>
                  <a:pt x="2183095" y="18"/>
                </a:cubicBezTo>
                <a:close/>
              </a:path>
            </a:pathLst>
          </a:custGeom>
          <a:solidFill>
            <a:srgbClr val="297FD5"/>
          </a:solidFill>
        </p:spPr>
      </p:pic>
      <p:sp>
        <p:nvSpPr>
          <p:cNvPr id="15" name="Espace réservé du numéro de diapositive 3">
            <a:extLst>
              <a:ext uri="{FF2B5EF4-FFF2-40B4-BE49-F238E27FC236}">
                <a16:creationId xmlns:a16="http://schemas.microsoft.com/office/drawing/2014/main" id="{D0065D88-C6FF-BB2A-22C5-57D991BDCA81}"/>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18</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6" name="Espace réservé du pied de page 7">
            <a:extLst>
              <a:ext uri="{FF2B5EF4-FFF2-40B4-BE49-F238E27FC236}">
                <a16:creationId xmlns:a16="http://schemas.microsoft.com/office/drawing/2014/main" id="{17CEC2AA-D158-EEBD-1DFC-7A134AAA3E4C}"/>
              </a:ext>
            </a:extLst>
          </p:cNvPr>
          <p:cNvSpPr>
            <a:spLocks noGrp="1"/>
          </p:cNvSpPr>
          <p:nvPr>
            <p:ph type="ftr" sz="quarter" idx="11"/>
          </p:nvPr>
        </p:nvSpPr>
        <p:spPr>
          <a:xfrm rot="16200000">
            <a:off x="11168062" y="688974"/>
            <a:ext cx="1438276" cy="365125"/>
          </a:xfrm>
        </p:spPr>
        <p:txBody>
          <a:bodyPr rtlCol="0"/>
          <a:lstStyle/>
          <a:p>
            <a:pPr rtl="0"/>
            <a:r>
              <a:rPr lang="fr" dirty="0">
                <a:solidFill>
                  <a:schemeClr val="accent3">
                    <a:lumMod val="40000"/>
                    <a:lumOff val="60000"/>
                  </a:schemeClr>
                </a:solidFill>
                <a:latin typeface="Avenir LT Pro 45 Book" panose="020B0502020203020204" pitchFamily="34" charset="0"/>
              </a:rPr>
              <a:t>Méditer la parole</a:t>
            </a:r>
          </a:p>
        </p:txBody>
      </p:sp>
    </p:spTree>
    <p:extLst>
      <p:ext uri="{BB962C8B-B14F-4D97-AF65-F5344CB8AC3E}">
        <p14:creationId xmlns:p14="http://schemas.microsoft.com/office/powerpoint/2010/main" val="3185861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2794D-000D-E7C6-9494-2C3BF387488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2B9CBAA3-3B95-B956-CA52-701AA7C2F942}"/>
              </a:ext>
            </a:extLst>
          </p:cNvPr>
          <p:cNvSpPr>
            <a:spLocks noGrp="1"/>
          </p:cNvSpPr>
          <p:nvPr>
            <p:ph type="ctrTitle"/>
          </p:nvPr>
        </p:nvSpPr>
        <p:spPr>
          <a:xfrm>
            <a:off x="5063616" y="3134141"/>
            <a:ext cx="3810000" cy="2286000"/>
          </a:xfrm>
        </p:spPr>
        <p:txBody>
          <a:bodyPr rtlCol="0"/>
          <a:lstStyle/>
          <a:p>
            <a:pPr rtl="0"/>
            <a:r>
              <a:rPr lang="fr" dirty="0">
                <a:latin typeface="Sitka Banner" pitchFamily="2" charset="0"/>
              </a:rPr>
              <a:t>Élargir le culte</a:t>
            </a:r>
          </a:p>
        </p:txBody>
      </p:sp>
      <p:pic>
        <p:nvPicPr>
          <p:cNvPr id="18" name="Espace réservé d’image 17">
            <a:extLst>
              <a:ext uri="{FF2B5EF4-FFF2-40B4-BE49-F238E27FC236}">
                <a16:creationId xmlns:a16="http://schemas.microsoft.com/office/drawing/2014/main" id="{2DDF66A2-7189-C954-6902-5EBF91CCEE5B}"/>
              </a:ext>
            </a:extLst>
          </p:cNvPr>
          <p:cNvPicPr>
            <a:picLocks noGrp="1" noChangeAspect="1"/>
          </p:cNvPicPr>
          <p:nvPr>
            <p:ph type="pic" sz="quarter" idx="13"/>
          </p:nvPr>
        </p:nvPicPr>
        <p:blipFill>
          <a:blip r:embed="rId2"/>
          <a:srcRect l="2159" r="2159"/>
          <a:stretch/>
        </p:blipFill>
        <p:spPr>
          <a:xfrm>
            <a:off x="0" y="2"/>
            <a:ext cx="2915897" cy="3150803"/>
          </a:xfrm>
        </p:spPr>
      </p:pic>
      <p:pic>
        <p:nvPicPr>
          <p:cNvPr id="20" name="Espace réservé d’image 19">
            <a:extLst>
              <a:ext uri="{FF2B5EF4-FFF2-40B4-BE49-F238E27FC236}">
                <a16:creationId xmlns:a16="http://schemas.microsoft.com/office/drawing/2014/main" id="{29776ACA-96ED-3049-A379-1CECCA3619C2}"/>
              </a:ext>
            </a:extLst>
          </p:cNvPr>
          <p:cNvPicPr>
            <a:picLocks noGrp="1" noChangeAspect="1"/>
          </p:cNvPicPr>
          <p:nvPr>
            <p:ph type="pic" sz="quarter" idx="14"/>
          </p:nvPr>
        </p:nvPicPr>
        <p:blipFill>
          <a:blip r:embed="rId3"/>
          <a:srcRect t="8718" b="8718"/>
          <a:stretch/>
        </p:blipFill>
        <p:spPr>
          <a:xfrm>
            <a:off x="3824588" y="0"/>
            <a:ext cx="5820494" cy="2008700"/>
          </a:xfrm>
        </p:spPr>
      </p:pic>
      <p:pic>
        <p:nvPicPr>
          <p:cNvPr id="31" name="Espace réservé d’image 30">
            <a:extLst>
              <a:ext uri="{FF2B5EF4-FFF2-40B4-BE49-F238E27FC236}">
                <a16:creationId xmlns:a16="http://schemas.microsoft.com/office/drawing/2014/main" id="{5E7B3048-E7B9-5700-DDAD-536F6FA6F268}"/>
              </a:ext>
            </a:extLst>
          </p:cNvPr>
          <p:cNvPicPr>
            <a:picLocks noGrp="1" noChangeAspect="1"/>
          </p:cNvPicPr>
          <p:nvPr>
            <p:ph type="pic" sz="quarter" idx="16"/>
          </p:nvPr>
        </p:nvPicPr>
        <p:blipFill>
          <a:blip r:embed="rId4"/>
          <a:srcRect l="1026" r="1026"/>
          <a:stretch/>
        </p:blipFill>
        <p:spPr>
          <a:xfrm>
            <a:off x="1" y="3134141"/>
            <a:ext cx="4548543" cy="3723859"/>
          </a:xfrm>
        </p:spPr>
      </p:pic>
      <p:pic>
        <p:nvPicPr>
          <p:cNvPr id="33" name="Espace réservé d’image 32">
            <a:extLst>
              <a:ext uri="{FF2B5EF4-FFF2-40B4-BE49-F238E27FC236}">
                <a16:creationId xmlns:a16="http://schemas.microsoft.com/office/drawing/2014/main" id="{81274C53-EC76-4D6F-5EBD-C0BB08AFCD65}"/>
              </a:ext>
            </a:extLst>
          </p:cNvPr>
          <p:cNvPicPr>
            <a:picLocks noGrp="1" noChangeAspect="1"/>
          </p:cNvPicPr>
          <p:nvPr>
            <p:ph type="pic" sz="quarter" idx="15"/>
          </p:nvPr>
        </p:nvPicPr>
        <p:blipFill>
          <a:blip r:embed="rId5"/>
          <a:srcRect l="1916" r="1916"/>
          <a:stretch/>
        </p:blipFill>
        <p:spPr>
          <a:xfrm>
            <a:off x="9889048" y="314073"/>
            <a:ext cx="2302952" cy="5820494"/>
          </a:xfrm>
        </p:spPr>
      </p:pic>
      <p:sp>
        <p:nvSpPr>
          <p:cNvPr id="35" name="Forme libre : Forme 34">
            <a:extLst>
              <a:ext uri="{FF2B5EF4-FFF2-40B4-BE49-F238E27FC236}">
                <a16:creationId xmlns:a16="http://schemas.microsoft.com/office/drawing/2014/main" id="{1B15BBB0-2327-8E75-6D8B-EBB6921D8658}"/>
              </a:ext>
              <a:ext uri="{C183D7F6-B498-43B3-948B-1728B52AA6E4}">
                <adec:decorative xmlns:adec="http://schemas.microsoft.com/office/drawing/2017/decorative" val="1"/>
              </a:ext>
            </a:extLst>
          </p:cNvPr>
          <p:cNvSpPr/>
          <p:nvPr/>
        </p:nvSpPr>
        <p:spPr>
          <a:xfrm flipH="1" flipV="1">
            <a:off x="0" y="3234590"/>
            <a:ext cx="4819650" cy="3623786"/>
          </a:xfrm>
          <a:custGeom>
            <a:avLst/>
            <a:gdLst>
              <a:gd name="connsiteX0" fmla="*/ 520805 w 4496214"/>
              <a:gd name="connsiteY0" fmla="*/ 0 h 4712444"/>
              <a:gd name="connsiteX1" fmla="*/ 4496214 w 4496214"/>
              <a:gd name="connsiteY1" fmla="*/ 0 h 4712444"/>
              <a:gd name="connsiteX2" fmla="*/ 4496214 w 4496214"/>
              <a:gd name="connsiteY2" fmla="*/ 2870874 h 4712444"/>
              <a:gd name="connsiteX3" fmla="*/ 4327504 w 4496214"/>
              <a:gd name="connsiteY3" fmla="*/ 2986301 h 4712444"/>
              <a:gd name="connsiteX4" fmla="*/ 4128523 w 4496214"/>
              <a:gd name="connsiteY4" fmla="*/ 3121316 h 4712444"/>
              <a:gd name="connsiteX5" fmla="*/ 1946719 w 4496214"/>
              <a:gd name="connsiteY5" fmla="*/ 4514203 h 4712444"/>
              <a:gd name="connsiteX6" fmla="*/ 393090 w 4496214"/>
              <a:gd name="connsiteY6" fmla="*/ 4234003 h 4712444"/>
              <a:gd name="connsiteX7" fmla="*/ 62 w 4496214"/>
              <a:gd name="connsiteY7" fmla="*/ 2727368 h 4712444"/>
              <a:gd name="connsiteX8" fmla="*/ 513680 w 4496214"/>
              <a:gd name="connsiteY8" fmla="*/ 17175 h 4712444"/>
              <a:gd name="connsiteX0" fmla="*/ 4496214 w 4496214"/>
              <a:gd name="connsiteY0" fmla="*/ 0 h 4712444"/>
              <a:gd name="connsiteX1" fmla="*/ 4496214 w 4496214"/>
              <a:gd name="connsiteY1" fmla="*/ 2870874 h 4712444"/>
              <a:gd name="connsiteX2" fmla="*/ 4327504 w 4496214"/>
              <a:gd name="connsiteY2" fmla="*/ 2986301 h 4712444"/>
              <a:gd name="connsiteX3" fmla="*/ 4128523 w 4496214"/>
              <a:gd name="connsiteY3" fmla="*/ 3121316 h 4712444"/>
              <a:gd name="connsiteX4" fmla="*/ 1946719 w 4496214"/>
              <a:gd name="connsiteY4" fmla="*/ 4514203 h 4712444"/>
              <a:gd name="connsiteX5" fmla="*/ 393090 w 4496214"/>
              <a:gd name="connsiteY5" fmla="*/ 4234003 h 4712444"/>
              <a:gd name="connsiteX6" fmla="*/ 62 w 4496214"/>
              <a:gd name="connsiteY6" fmla="*/ 2727368 h 4712444"/>
              <a:gd name="connsiteX7" fmla="*/ 513680 w 4496214"/>
              <a:gd name="connsiteY7" fmla="*/ 17175 h 4712444"/>
              <a:gd name="connsiteX8" fmla="*/ 610729 w 4496214"/>
              <a:gd name="connsiteY8" fmla="*/ 94249 h 4712444"/>
              <a:gd name="connsiteX0" fmla="*/ 4496214 w 4496214"/>
              <a:gd name="connsiteY0" fmla="*/ 2853983 h 4695553"/>
              <a:gd name="connsiteX1" fmla="*/ 4327504 w 4496214"/>
              <a:gd name="connsiteY1" fmla="*/ 2969410 h 4695553"/>
              <a:gd name="connsiteX2" fmla="*/ 4128523 w 4496214"/>
              <a:gd name="connsiteY2" fmla="*/ 3104425 h 4695553"/>
              <a:gd name="connsiteX3" fmla="*/ 1946719 w 4496214"/>
              <a:gd name="connsiteY3" fmla="*/ 4497312 h 4695553"/>
              <a:gd name="connsiteX4" fmla="*/ 393090 w 4496214"/>
              <a:gd name="connsiteY4" fmla="*/ 4217112 h 4695553"/>
              <a:gd name="connsiteX5" fmla="*/ 62 w 4496214"/>
              <a:gd name="connsiteY5" fmla="*/ 2710477 h 4695553"/>
              <a:gd name="connsiteX6" fmla="*/ 513680 w 4496214"/>
              <a:gd name="connsiteY6" fmla="*/ 284 h 4695553"/>
              <a:gd name="connsiteX7" fmla="*/ 610729 w 4496214"/>
              <a:gd name="connsiteY7" fmla="*/ 77358 h 4695553"/>
              <a:gd name="connsiteX0" fmla="*/ 4496214 w 4496214"/>
              <a:gd name="connsiteY0" fmla="*/ 2853699 h 4695269"/>
              <a:gd name="connsiteX1" fmla="*/ 4327504 w 4496214"/>
              <a:gd name="connsiteY1" fmla="*/ 2969126 h 4695269"/>
              <a:gd name="connsiteX2" fmla="*/ 4128523 w 4496214"/>
              <a:gd name="connsiteY2" fmla="*/ 3104141 h 4695269"/>
              <a:gd name="connsiteX3" fmla="*/ 1946719 w 4496214"/>
              <a:gd name="connsiteY3" fmla="*/ 4497028 h 4695269"/>
              <a:gd name="connsiteX4" fmla="*/ 393090 w 4496214"/>
              <a:gd name="connsiteY4" fmla="*/ 4216828 h 4695269"/>
              <a:gd name="connsiteX5" fmla="*/ 62 w 4496214"/>
              <a:gd name="connsiteY5" fmla="*/ 2710193 h 4695269"/>
              <a:gd name="connsiteX6" fmla="*/ 513680 w 4496214"/>
              <a:gd name="connsiteY6" fmla="*/ 0 h 4695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6214" h="4695269">
                <a:moveTo>
                  <a:pt x="4496214" y="2853699"/>
                </a:moveTo>
                <a:lnTo>
                  <a:pt x="4327504" y="2969126"/>
                </a:lnTo>
                <a:lnTo>
                  <a:pt x="4128523" y="3104141"/>
                </a:lnTo>
                <a:cubicBezTo>
                  <a:pt x="3416510" y="3596007"/>
                  <a:pt x="2702940" y="4086860"/>
                  <a:pt x="1946719" y="4497028"/>
                </a:cubicBezTo>
                <a:cubicBezTo>
                  <a:pt x="1506382" y="4736123"/>
                  <a:pt x="872113" y="4874226"/>
                  <a:pt x="393090" y="4216828"/>
                </a:cubicBezTo>
                <a:cubicBezTo>
                  <a:pt x="73281" y="3777627"/>
                  <a:pt x="-2478" y="3192354"/>
                  <a:pt x="62" y="2710193"/>
                </a:cubicBezTo>
                <a:cubicBezTo>
                  <a:pt x="5227" y="1733619"/>
                  <a:pt x="200135" y="801687"/>
                  <a:pt x="513680" y="0"/>
                </a:cubicBez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37" name="Forme libre : Forme 36">
            <a:extLst>
              <a:ext uri="{FF2B5EF4-FFF2-40B4-BE49-F238E27FC236}">
                <a16:creationId xmlns:a16="http://schemas.microsoft.com/office/drawing/2014/main" id="{22AEF802-8629-9A4A-6225-3DE158E1B6E7}"/>
              </a:ext>
              <a:ext uri="{C183D7F6-B498-43B3-948B-1728B52AA6E4}">
                <adec:decorative xmlns:adec="http://schemas.microsoft.com/office/drawing/2017/decorative" val="1"/>
              </a:ext>
            </a:extLst>
          </p:cNvPr>
          <p:cNvSpPr/>
          <p:nvPr/>
        </p:nvSpPr>
        <p:spPr>
          <a:xfrm rot="10800000" flipH="1" flipV="1">
            <a:off x="-2411" y="0"/>
            <a:ext cx="2981385" cy="3186211"/>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solidFill>
                <a:prstClr val="white"/>
              </a:solidFill>
              <a:latin typeface="Avenir Next LT Pro Light"/>
            </a:endParaRPr>
          </a:p>
        </p:txBody>
      </p:sp>
      <p:sp>
        <p:nvSpPr>
          <p:cNvPr id="5" name="ZoneTexte 4">
            <a:extLst>
              <a:ext uri="{FF2B5EF4-FFF2-40B4-BE49-F238E27FC236}">
                <a16:creationId xmlns:a16="http://schemas.microsoft.com/office/drawing/2014/main" id="{86A64039-B752-3122-5C75-DF0FE6F5A200}"/>
              </a:ext>
            </a:extLst>
          </p:cNvPr>
          <p:cNvSpPr txBox="1"/>
          <p:nvPr/>
        </p:nvSpPr>
        <p:spPr>
          <a:xfrm>
            <a:off x="5063616" y="4790865"/>
            <a:ext cx="4913795" cy="1169551"/>
          </a:xfrm>
          <a:prstGeom prst="rect">
            <a:avLst/>
          </a:prstGeom>
          <a:noFill/>
        </p:spPr>
        <p:txBody>
          <a:bodyPr wrap="square">
            <a:spAutoFit/>
          </a:bodyPr>
          <a:lstStyle/>
          <a:p>
            <a:pPr algn="just"/>
            <a:r>
              <a:rPr lang="fr-FR" sz="1400" i="1" dirty="0">
                <a:solidFill>
                  <a:schemeClr val="accent2">
                    <a:lumMod val="40000"/>
                    <a:lumOff val="60000"/>
                  </a:schemeClr>
                </a:solidFill>
                <a:latin typeface="Avenir LT Pro 45 Book" panose="020B0502020203020204" pitchFamily="34" charset="0"/>
              </a:rPr>
              <a:t>Des actions individuelles et collectives pour « pratiquer l’espérance » pendant les mois et l’année qui viennent, attentes, accueil, observations et batailles pour du beau et du bien, proposés par Luc Alexis Leuthold et Frédéric Scattolini.</a:t>
            </a:r>
          </a:p>
        </p:txBody>
      </p:sp>
    </p:spTree>
    <p:extLst>
      <p:ext uri="{BB962C8B-B14F-4D97-AF65-F5344CB8AC3E}">
        <p14:creationId xmlns:p14="http://schemas.microsoft.com/office/powerpoint/2010/main" val="9313467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ABF2EF1B-CCB2-40E8-AB44-5AFEA615DF09}"/>
              </a:ext>
            </a:extLst>
          </p:cNvPr>
          <p:cNvSpPr>
            <a:spLocks noGrp="1"/>
          </p:cNvSpPr>
          <p:nvPr>
            <p:ph type="title"/>
          </p:nvPr>
        </p:nvSpPr>
        <p:spPr>
          <a:xfrm>
            <a:off x="6096000" y="281940"/>
            <a:ext cx="5334000" cy="1524000"/>
          </a:xfrm>
        </p:spPr>
        <p:txBody>
          <a:bodyPr rtlCol="0"/>
          <a:lstStyle/>
          <a:p>
            <a:pPr rtl="0"/>
            <a:r>
              <a:rPr lang="fr-FR" dirty="0">
                <a:latin typeface="Sitka Banner" pitchFamily="2" charset="0"/>
              </a:rPr>
              <a:t>A</a:t>
            </a:r>
            <a:r>
              <a:rPr lang="fr" dirty="0">
                <a:latin typeface="Sitka Banner" pitchFamily="2" charset="0"/>
              </a:rPr>
              <a:t>u sommaire</a:t>
            </a:r>
          </a:p>
        </p:txBody>
      </p:sp>
      <p:pic>
        <p:nvPicPr>
          <p:cNvPr id="9" name="Espace réservé d’image 8">
            <a:extLst>
              <a:ext uri="{FF2B5EF4-FFF2-40B4-BE49-F238E27FC236}">
                <a16:creationId xmlns:a16="http://schemas.microsoft.com/office/drawing/2014/main" id="{E34F2790-963F-4737-9DB8-67C3899EF687}"/>
              </a:ext>
            </a:extLst>
          </p:cNvPr>
          <p:cNvPicPr>
            <a:picLocks noGrp="1" noChangeAspect="1"/>
          </p:cNvPicPr>
          <p:nvPr>
            <p:ph type="pic" sz="quarter" idx="13"/>
          </p:nvPr>
        </p:nvPicPr>
        <p:blipFill>
          <a:blip r:embed="rId2"/>
          <a:srcRect l="8466" r="8466"/>
          <a:stretch/>
        </p:blipFill>
        <p:spPr>
          <a:xfrm>
            <a:off x="-1" y="-14230"/>
            <a:ext cx="5871990" cy="6028256"/>
          </a:xfrm>
        </p:spPr>
      </p:pic>
      <p:sp>
        <p:nvSpPr>
          <p:cNvPr id="5" name="Espace réservé du contenu 4">
            <a:extLst>
              <a:ext uri="{FF2B5EF4-FFF2-40B4-BE49-F238E27FC236}">
                <a16:creationId xmlns:a16="http://schemas.microsoft.com/office/drawing/2014/main" id="{2585A4C3-EB2E-41D1-8420-7251814A8D8B}"/>
              </a:ext>
            </a:extLst>
          </p:cNvPr>
          <p:cNvSpPr>
            <a:spLocks noGrp="1"/>
          </p:cNvSpPr>
          <p:nvPr>
            <p:ph idx="1"/>
          </p:nvPr>
        </p:nvSpPr>
        <p:spPr>
          <a:xfrm>
            <a:off x="6096000" y="1634491"/>
            <a:ext cx="5972175" cy="2619374"/>
          </a:xfrm>
        </p:spPr>
        <p:txBody>
          <a:bodyPr rtlCol="0"/>
          <a:lstStyle/>
          <a:p>
            <a:pPr rtl="0"/>
            <a:r>
              <a:rPr lang="fr" sz="1600" dirty="0">
                <a:latin typeface="Avenir LT Pro 45 Book" panose="020B0502020203020204" pitchFamily="34" charset="0"/>
              </a:rPr>
              <a:t>	</a:t>
            </a:r>
          </a:p>
          <a:p>
            <a:r>
              <a:rPr lang="fr-FR" sz="1600" dirty="0">
                <a:latin typeface="Avenir LT Pro 45 Book" panose="020B0502020203020204" pitchFamily="34" charset="0"/>
              </a:rPr>
              <a:t>Un mot d’intro……………………………………..………...3</a:t>
            </a:r>
          </a:p>
          <a:p>
            <a:r>
              <a:rPr lang="fr-FR" sz="1600" dirty="0">
                <a:latin typeface="Avenir LT Pro 45 Book" panose="020B0502020203020204" pitchFamily="34" charset="0"/>
              </a:rPr>
              <a:t>Cheminer dans le culte : chanter, louer, prier…………….4</a:t>
            </a:r>
          </a:p>
          <a:p>
            <a:r>
              <a:rPr lang="fr-FR" sz="1600" dirty="0">
                <a:latin typeface="Avenir LT Pro 45 Book" panose="020B0502020203020204" pitchFamily="34" charset="0"/>
              </a:rPr>
              <a:t>Méditer la Parole……………………………………...……12</a:t>
            </a:r>
          </a:p>
          <a:p>
            <a:r>
              <a:rPr lang="fr" sz="1600" dirty="0">
                <a:latin typeface="Avenir LT Pro 45 Book" panose="020B0502020203020204" pitchFamily="34" charset="0"/>
              </a:rPr>
              <a:t>Élargir le culte ……………………………………………...19</a:t>
            </a:r>
          </a:p>
          <a:p>
            <a:r>
              <a:rPr lang="fr" sz="1600" dirty="0">
                <a:latin typeface="Avenir LT Pro 45 Book" panose="020B0502020203020204" pitchFamily="34" charset="0"/>
              </a:rPr>
              <a:t>Quelle suite ? ………………………………………………22</a:t>
            </a:r>
          </a:p>
        </p:txBody>
      </p:sp>
      <p:sp>
        <p:nvSpPr>
          <p:cNvPr id="11" name="Forme libre : Forme 10">
            <a:extLst>
              <a:ext uri="{FF2B5EF4-FFF2-40B4-BE49-F238E27FC236}">
                <a16:creationId xmlns:a16="http://schemas.microsoft.com/office/drawing/2014/main" id="{886CC949-024C-450A-92AD-EF1695756AA7}"/>
              </a:ext>
              <a:ext uri="{C183D7F6-B498-43B3-948B-1728B52AA6E4}">
                <adec:decorative xmlns:adec="http://schemas.microsoft.com/office/drawing/2017/decorative" val="1"/>
              </a:ext>
            </a:extLst>
          </p:cNvPr>
          <p:cNvSpPr/>
          <p:nvPr/>
        </p:nvSpPr>
        <p:spPr>
          <a:xfrm>
            <a:off x="-1" y="0"/>
            <a:ext cx="5704117" cy="6096000"/>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solidFill>
                <a:prstClr val="white"/>
              </a:solidFill>
              <a:latin typeface="Avenir Next LT Pro Light"/>
            </a:endParaRPr>
          </a:p>
        </p:txBody>
      </p:sp>
      <p:sp>
        <p:nvSpPr>
          <p:cNvPr id="7" name="Espace réservé du numéro de diapositive 3">
            <a:extLst>
              <a:ext uri="{FF2B5EF4-FFF2-40B4-BE49-F238E27FC236}">
                <a16:creationId xmlns:a16="http://schemas.microsoft.com/office/drawing/2014/main" id="{AA1E64E1-BA65-DF8B-310E-232CA2B25DC1}"/>
              </a:ext>
            </a:extLst>
          </p:cNvPr>
          <p:cNvSpPr>
            <a:spLocks noGrp="1"/>
          </p:cNvSpPr>
          <p:nvPr>
            <p:ph type="sldNum" sz="quarter" idx="12"/>
          </p:nvPr>
        </p:nvSpPr>
        <p:spPr>
          <a:xfrm>
            <a:off x="10545762" y="6356350"/>
            <a:ext cx="1524000" cy="365125"/>
          </a:xfrm>
        </p:spPr>
        <p:txBody>
          <a:bodyPr rtlCol="0"/>
          <a:lstStyle/>
          <a:p>
            <a:pPr rtl="0"/>
            <a:fld id="{07CE569E-9B7C-4CB9-AB80-C0841F922CFF}" type="slidenum">
              <a:rPr lang="en-US" b="1" smtClean="0">
                <a:solidFill>
                  <a:schemeClr val="accent3">
                    <a:lumMod val="40000"/>
                    <a:lumOff val="60000"/>
                    <a:alpha val="70000"/>
                  </a:schemeClr>
                </a:solidFill>
              </a:rPr>
              <a:pPr rtl="0"/>
              <a:t>2</a:t>
            </a:fld>
            <a:endParaRPr lang="en-US" b="1" dirty="0">
              <a:solidFill>
                <a:schemeClr val="accent3">
                  <a:lumMod val="40000"/>
                  <a:lumOff val="60000"/>
                  <a:alpha val="70000"/>
                </a:schemeClr>
              </a:solidFill>
            </a:endParaRPr>
          </a:p>
        </p:txBody>
      </p:sp>
      <p:sp>
        <p:nvSpPr>
          <p:cNvPr id="2" name="ZoneTexte 1">
            <a:extLst>
              <a:ext uri="{FF2B5EF4-FFF2-40B4-BE49-F238E27FC236}">
                <a16:creationId xmlns:a16="http://schemas.microsoft.com/office/drawing/2014/main" id="{DDFCDD26-3F81-E017-67A1-562611E8E3B3}"/>
              </a:ext>
            </a:extLst>
          </p:cNvPr>
          <p:cNvSpPr txBox="1"/>
          <p:nvPr/>
        </p:nvSpPr>
        <p:spPr>
          <a:xfrm>
            <a:off x="6096000" y="4845963"/>
            <a:ext cx="5334000" cy="1200329"/>
          </a:xfrm>
          <a:prstGeom prst="rect">
            <a:avLst/>
          </a:prstGeom>
          <a:noFill/>
          <a:ln>
            <a:noFill/>
          </a:ln>
        </p:spPr>
        <p:txBody>
          <a:bodyPr wrap="square">
            <a:spAutoFit/>
          </a:bodyPr>
          <a:lstStyle/>
          <a:p>
            <a:pPr algn="just"/>
            <a:r>
              <a:rPr lang="fr-FR" sz="1200" i="1" dirty="0">
                <a:solidFill>
                  <a:schemeClr val="accent3">
                    <a:lumMod val="40000"/>
                    <a:lumOff val="60000"/>
                    <a:alpha val="70000"/>
                  </a:schemeClr>
                </a:solidFill>
                <a:latin typeface="Avenir LT Pro 45 Book" panose="020B0502020203020204" pitchFamily="34" charset="0"/>
              </a:rPr>
              <a:t>Cette année, le dossier vous est proposé sous forme de diaporama afin de permettre d’en utiliser directement les éléments pour la projection. Un premier geste pour prendre soin de la création serait de ne l’imprimer seulement si c’est nécessaire, recto verso, en noir et blanc ou en niveau de gris pour éviter les fonds sombres. Pensez aussi à recycler votre papier. Merci !</a:t>
            </a:r>
          </a:p>
        </p:txBody>
      </p:sp>
    </p:spTree>
    <p:extLst>
      <p:ext uri="{BB962C8B-B14F-4D97-AF65-F5344CB8AC3E}">
        <p14:creationId xmlns:p14="http://schemas.microsoft.com/office/powerpoint/2010/main" val="13066589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27907-A502-1B4E-B19F-CC3CC9B6BF06}"/>
            </a:ext>
          </a:extLst>
        </p:cNvPr>
        <p:cNvGrpSpPr/>
        <p:nvPr/>
      </p:nvGrpSpPr>
      <p:grpSpPr>
        <a:xfrm>
          <a:off x="0" y="0"/>
          <a:ext cx="0" cy="0"/>
          <a:chOff x="0" y="0"/>
          <a:chExt cx="0" cy="0"/>
        </a:xfrm>
      </p:grpSpPr>
      <p:sp>
        <p:nvSpPr>
          <p:cNvPr id="10" name="Espace réservé du numéro de diapositive 3">
            <a:extLst>
              <a:ext uri="{FF2B5EF4-FFF2-40B4-BE49-F238E27FC236}">
                <a16:creationId xmlns:a16="http://schemas.microsoft.com/office/drawing/2014/main" id="{B0AF3447-AC15-7B68-42EA-56951301998B}"/>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20</a:t>
            </a:fld>
            <a:endParaRPr lang="en-US" b="1" dirty="0">
              <a:solidFill>
                <a:schemeClr val="accent3">
                  <a:lumMod val="40000"/>
                  <a:lumOff val="60000"/>
                  <a:alpha val="70000"/>
                </a:schemeClr>
              </a:solidFill>
              <a:latin typeface="Avenir LT Pro 45 Book" panose="020B0502020203020204" pitchFamily="34" charset="0"/>
            </a:endParaRPr>
          </a:p>
        </p:txBody>
      </p:sp>
      <p:sp>
        <p:nvSpPr>
          <p:cNvPr id="2" name="Espace réservé du contenu 5">
            <a:extLst>
              <a:ext uri="{FF2B5EF4-FFF2-40B4-BE49-F238E27FC236}">
                <a16:creationId xmlns:a16="http://schemas.microsoft.com/office/drawing/2014/main" id="{BD7E6302-DA68-C171-8107-6048718E8AE5}"/>
              </a:ext>
            </a:extLst>
          </p:cNvPr>
          <p:cNvSpPr txBox="1">
            <a:spLocks/>
          </p:cNvSpPr>
          <p:nvPr/>
        </p:nvSpPr>
        <p:spPr>
          <a:xfrm>
            <a:off x="580056" y="19048"/>
            <a:ext cx="5325444" cy="6043789"/>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endParaRPr lang="fr-FR" sz="1200" b="0" i="1" baseline="30000" dirty="0">
              <a:latin typeface="Avenir LT Pro 45 Book" panose="020B0502020203020204" pitchFamily="34" charset="0"/>
            </a:endParaRPr>
          </a:p>
          <a:p>
            <a:pPr algn="just">
              <a:lnSpc>
                <a:spcPct val="110000"/>
              </a:lnSpc>
              <a:spcBef>
                <a:spcPts val="600"/>
              </a:spcBef>
            </a:pPr>
            <a:r>
              <a:rPr lang="fr-FR" sz="1200" b="0" i="1" dirty="0">
                <a:solidFill>
                  <a:schemeClr val="accent3">
                    <a:lumMod val="40000"/>
                    <a:lumOff val="60000"/>
                    <a:alpha val="70000"/>
                  </a:schemeClr>
                </a:solidFill>
                <a:latin typeface="Avenir LT Pro 45 Book" panose="020B0502020203020204" pitchFamily="34" charset="0"/>
              </a:rPr>
              <a:t>En lien avec la prédication, nous avons pensé à quatre catégories de mises en pratique en lien avec les thèmes de l’attente et de la patience, de l’accueil et de l’observation de la création, de « vivre dans un monde qui souffre », et des « batailles pour du beau et du bien » qu’on peut apporter à ce monde.</a:t>
            </a:r>
          </a:p>
          <a:p>
            <a:pPr algn="just">
              <a:lnSpc>
                <a:spcPct val="110000"/>
              </a:lnSpc>
              <a:spcBef>
                <a:spcPts val="600"/>
              </a:spcBef>
            </a:pPr>
            <a:r>
              <a:rPr lang="fr-FR" sz="1200" b="0" i="1" dirty="0">
                <a:solidFill>
                  <a:schemeClr val="accent3">
                    <a:lumMod val="40000"/>
                    <a:lumOff val="60000"/>
                    <a:alpha val="70000"/>
                  </a:schemeClr>
                </a:solidFill>
                <a:latin typeface="Avenir LT Pro 45 Book" panose="020B0502020203020204" pitchFamily="34" charset="0"/>
              </a:rPr>
              <a:t>À toi de les prendre telles quelles ou de t'en inspirer d’une façon ou d’une autre, de les pratiquer individuellement ou en famille,  en groupe de maison, en église.</a:t>
            </a:r>
          </a:p>
          <a:p>
            <a:pPr algn="just">
              <a:lnSpc>
                <a:spcPct val="110000"/>
              </a:lnSpc>
              <a:spcBef>
                <a:spcPts val="600"/>
              </a:spcBef>
            </a:pPr>
            <a:endParaRPr lang="fr-FR" sz="1200" b="0" i="1" dirty="0">
              <a:solidFill>
                <a:schemeClr val="accent3">
                  <a:lumMod val="40000"/>
                  <a:lumOff val="60000"/>
                  <a:alpha val="70000"/>
                </a:schemeClr>
              </a:solidFill>
              <a:latin typeface="Avenir LT Pro 45 Book" panose="020B0502020203020204" pitchFamily="34" charset="0"/>
            </a:endParaRPr>
          </a:p>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S’exercer à l’attente</a:t>
            </a:r>
          </a:p>
          <a:p>
            <a:pPr algn="just">
              <a:lnSpc>
                <a:spcPct val="110000"/>
              </a:lnSpc>
              <a:spcBef>
                <a:spcPts val="600"/>
              </a:spcBef>
            </a:pPr>
            <a:r>
              <a:rPr lang="fr-FR" sz="1200" b="0" dirty="0">
                <a:latin typeface="Avenir LT Pro 45 Book" panose="020B0502020203020204" pitchFamily="34" charset="0"/>
              </a:rPr>
              <a:t>Durant un jour, une semaine ou ce prochain mois, je vis mes temps d’attente différemment. Je crée quelques temps d’attente, de transition, j’exerce ma patience, ma persévérance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prie durant un temps d’attente imposé : file d’attente, bouchon, …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prie avec une ardeur renouvelée quant à un sujet de prière pour l’instant sans réponse visible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privilégie un moyen de transport moins énergivore, donc certainement plus lent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(re)lis </a:t>
            </a:r>
            <a:r>
              <a:rPr lang="fr-FR" sz="1200" b="0" i="1" dirty="0">
                <a:latin typeface="Avenir LT Pro 45 Book" panose="020B0502020203020204" pitchFamily="34" charset="0"/>
              </a:rPr>
              <a:t>« Ralentis… Fais du temps ton ami »</a:t>
            </a:r>
            <a:r>
              <a:rPr lang="fr-FR" sz="1200" b="0" dirty="0">
                <a:latin typeface="Avenir LT Pro 45 Book" panose="020B0502020203020204" pitchFamily="34" charset="0"/>
              </a:rPr>
              <a:t>, le Dossier de Christ Seul n°3/2025, des Éditions Mennonites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note à la fin de ce temps tous les moments où j’ai été pris de vitesse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mange plus lentement, en prêtant davantage attention aux couleurs, aux parfums et aux saveurs de la nourriture.</a:t>
            </a:r>
          </a:p>
          <a:p>
            <a:pPr algn="just">
              <a:lnSpc>
                <a:spcPct val="110000"/>
              </a:lnSpc>
              <a:spcBef>
                <a:spcPts val="600"/>
              </a:spcBef>
            </a:pPr>
            <a:endParaRPr lang="fr-FR" sz="1200" b="0" i="1" dirty="0">
              <a:solidFill>
                <a:schemeClr val="accent3">
                  <a:lumMod val="40000"/>
                  <a:lumOff val="60000"/>
                  <a:alpha val="70000"/>
                </a:schemeClr>
              </a:solidFill>
              <a:latin typeface="Avenir LT Pro 45 Book" panose="020B0502020203020204" pitchFamily="34" charset="0"/>
            </a:endParaRPr>
          </a:p>
        </p:txBody>
      </p:sp>
      <p:sp>
        <p:nvSpPr>
          <p:cNvPr id="3" name="Espace réservé du pied de page 7">
            <a:extLst>
              <a:ext uri="{FF2B5EF4-FFF2-40B4-BE49-F238E27FC236}">
                <a16:creationId xmlns:a16="http://schemas.microsoft.com/office/drawing/2014/main" id="{F96763B1-A425-2F74-0D5F-3CC153BB6CF5}"/>
              </a:ext>
            </a:extLst>
          </p:cNvPr>
          <p:cNvSpPr>
            <a:spLocks noGrp="1"/>
          </p:cNvSpPr>
          <p:nvPr>
            <p:ph type="ftr" sz="quarter" idx="11"/>
          </p:nvPr>
        </p:nvSpPr>
        <p:spPr>
          <a:xfrm rot="16200000">
            <a:off x="11282363" y="574674"/>
            <a:ext cx="1209676" cy="365125"/>
          </a:xfrm>
        </p:spPr>
        <p:txBody>
          <a:bodyPr rtlCol="0"/>
          <a:lstStyle/>
          <a:p>
            <a:pPr rtl="0"/>
            <a:r>
              <a:rPr lang="fr" dirty="0">
                <a:solidFill>
                  <a:schemeClr val="accent3">
                    <a:lumMod val="40000"/>
                    <a:lumOff val="60000"/>
                  </a:schemeClr>
                </a:solidFill>
                <a:latin typeface="Avenir LT Pro 45 Book" panose="020B0502020203020204" pitchFamily="34" charset="0"/>
              </a:rPr>
              <a:t>Élargir le culte</a:t>
            </a:r>
          </a:p>
        </p:txBody>
      </p:sp>
      <p:sp>
        <p:nvSpPr>
          <p:cNvPr id="4" name="Espace réservé du contenu 5">
            <a:extLst>
              <a:ext uri="{FF2B5EF4-FFF2-40B4-BE49-F238E27FC236}">
                <a16:creationId xmlns:a16="http://schemas.microsoft.com/office/drawing/2014/main" id="{B8C5DE34-AB0B-D010-FA25-C59B02B61F56}"/>
              </a:ext>
            </a:extLst>
          </p:cNvPr>
          <p:cNvSpPr txBox="1">
            <a:spLocks/>
          </p:cNvSpPr>
          <p:nvPr/>
        </p:nvSpPr>
        <p:spPr>
          <a:xfrm>
            <a:off x="6142346" y="285751"/>
            <a:ext cx="5469597" cy="725170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Accueillir la création</a:t>
            </a:r>
          </a:p>
          <a:p>
            <a:pPr algn="just">
              <a:lnSpc>
                <a:spcPct val="110000"/>
              </a:lnSpc>
              <a:spcBef>
                <a:spcPts val="600"/>
              </a:spcBef>
            </a:pPr>
            <a:r>
              <a:rPr lang="fr-FR" sz="1200" b="0" dirty="0">
                <a:latin typeface="Avenir LT Pro 45 Book" panose="020B0502020203020204" pitchFamily="34" charset="0"/>
              </a:rPr>
              <a:t>Cet automne, je me prépare à accueillir la vie, dans mon jardin ou à l’église, je fais une place aux autres créatures de Dieu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nichoirs à chauve-souris </a:t>
            </a:r>
            <a:r>
              <a:rPr lang="fr-FR" sz="1200" b="0" i="1" dirty="0">
                <a:solidFill>
                  <a:srgbClr val="829BBF"/>
                </a:solidFill>
                <a:latin typeface="Avenir LT Pro 45 Book" panose="020B0502020203020204" pitchFamily="34" charset="0"/>
                <a:hlinkClick r:id="rId2">
                  <a:extLst>
                    <a:ext uri="{A12FA001-AC4F-418D-AE19-62706E023703}">
                      <ahyp:hlinkClr xmlns:ahyp="http://schemas.microsoft.com/office/drawing/2018/hyperlinkcolor" val="tx"/>
                    </a:ext>
                  </a:extLst>
                </a:hlinkClick>
              </a:rPr>
              <a:t>(des conseils ici)</a:t>
            </a:r>
            <a:r>
              <a:rPr lang="fr-FR" sz="1200" b="0" i="1" dirty="0">
                <a:solidFill>
                  <a:srgbClr val="829BBF"/>
                </a:solidFill>
                <a:latin typeface="Avenir LT Pro 45 Book" panose="020B0502020203020204" pitchFamily="34" charset="0"/>
              </a:rPr>
              <a:t> </a:t>
            </a:r>
            <a:r>
              <a:rPr lang="fr-FR" sz="1200" b="0" dirty="0">
                <a:latin typeface="Avenir LT Pro 45 Book" panose="020B0502020203020204" pitchFamily="34" charset="0"/>
              </a:rPr>
              <a:t>;</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gîtes pour hérissons </a:t>
            </a:r>
            <a:r>
              <a:rPr lang="fr-FR" sz="1200" b="0" i="1" dirty="0">
                <a:solidFill>
                  <a:srgbClr val="829BBF"/>
                </a:solidFill>
                <a:latin typeface="Avenir LT Pro 45 Book" panose="020B0502020203020204" pitchFamily="34" charset="0"/>
                <a:hlinkClick r:id="rId3">
                  <a:extLst>
                    <a:ext uri="{A12FA001-AC4F-418D-AE19-62706E023703}">
                      <ahyp:hlinkClr xmlns:ahyp="http://schemas.microsoft.com/office/drawing/2018/hyperlinkcolor" val="tx"/>
                    </a:ext>
                  </a:extLst>
                </a:hlinkClick>
              </a:rPr>
              <a:t>(des conseils ici)</a:t>
            </a:r>
            <a:r>
              <a:rPr lang="fr-FR" sz="1200" b="0" dirty="0">
                <a:solidFill>
                  <a:srgbClr val="829BBF"/>
                </a:solidFill>
                <a:latin typeface="Avenir LT Pro 45 Book" panose="020B0502020203020204" pitchFamily="34" charset="0"/>
                <a:hlinkClick r:id="rId3">
                  <a:extLst>
                    <a:ext uri="{A12FA001-AC4F-418D-AE19-62706E023703}">
                      <ahyp:hlinkClr xmlns:ahyp="http://schemas.microsoft.com/office/drawing/2018/hyperlinkcolor" val="tx"/>
                    </a:ext>
                  </a:extLst>
                </a:hlinkClick>
              </a:rPr>
              <a:t> </a:t>
            </a:r>
            <a:r>
              <a:rPr lang="fr-FR" sz="1200" b="0" dirty="0">
                <a:latin typeface="Avenir LT Pro 45 Book" panose="020B0502020203020204" pitchFamily="34" charset="0"/>
              </a:rPr>
              <a:t>;</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hôtels à insectes </a:t>
            </a:r>
            <a:r>
              <a:rPr lang="fr-FR" sz="1200" b="0" i="1" dirty="0">
                <a:solidFill>
                  <a:srgbClr val="829BBF"/>
                </a:solidFill>
                <a:latin typeface="Avenir LT Pro 45 Book" panose="020B0502020203020204" pitchFamily="34" charset="0"/>
                <a:hlinkClick r:id="rId4">
                  <a:extLst>
                    <a:ext uri="{A12FA001-AC4F-418D-AE19-62706E023703}">
                      <ahyp:hlinkClr xmlns:ahyp="http://schemas.microsoft.com/office/drawing/2018/hyperlinkcolor" val="tx"/>
                    </a:ext>
                  </a:extLst>
                </a:hlinkClick>
              </a:rPr>
              <a:t>(des conseils ici)</a:t>
            </a:r>
            <a:r>
              <a:rPr lang="fr-FR" sz="1200" b="0" i="1" dirty="0">
                <a:solidFill>
                  <a:schemeClr val="tx1"/>
                </a:solidFill>
                <a:latin typeface="Avenir LT Pro 45 Book" panose="020B0502020203020204" pitchFamily="34" charset="0"/>
              </a:rPr>
              <a:t>.</a:t>
            </a:r>
          </a:p>
          <a:p>
            <a:pPr algn="just">
              <a:lnSpc>
                <a:spcPct val="110000"/>
              </a:lnSpc>
              <a:spcBef>
                <a:spcPts val="600"/>
              </a:spcBef>
            </a:pPr>
            <a:r>
              <a:rPr lang="fr-FR" sz="1200" b="0" dirty="0">
                <a:latin typeface="Avenir LT Pro 45 Book" panose="020B0502020203020204" pitchFamily="34" charset="0"/>
              </a:rPr>
              <a:t>Des activités à réaliser entre petits et grands pour autant de créatures de Dieu que nous apprécions plus ou moins mais qui facilitent notre vie de tous les jours.</a:t>
            </a:r>
          </a:p>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Observer la création</a:t>
            </a:r>
          </a:p>
          <a:p>
            <a:pPr algn="just">
              <a:lnSpc>
                <a:spcPct val="110000"/>
              </a:lnSpc>
              <a:spcBef>
                <a:spcPts val="600"/>
              </a:spcBef>
            </a:pPr>
            <a:r>
              <a:rPr lang="fr-FR" sz="1200" b="0" dirty="0">
                <a:latin typeface="Avenir LT Pro 45 Book" panose="020B0502020203020204" pitchFamily="34" charset="0"/>
              </a:rPr>
              <a:t>Durant un jour, une semaine ou ce prochain mois, je prête une attention particulière à la nature, à l'environnement dans lequel je suis, j’évolue.</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visite un musée d’histoire naturelle.</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J’observe le ciel, les étoiles, les planètes. Ces dernières seront bien</a:t>
            </a:r>
            <a:br>
              <a:rPr lang="fr-FR" sz="1200" b="0" dirty="0">
                <a:latin typeface="Avenir LT Pro 45 Book" panose="020B0502020203020204" pitchFamily="34" charset="0"/>
              </a:rPr>
            </a:br>
            <a:r>
              <a:rPr lang="fr-FR" sz="1200" b="0" dirty="0">
                <a:latin typeface="Avenir LT Pro 45 Book" panose="020B0502020203020204" pitchFamily="34" charset="0"/>
              </a:rPr>
              <a:t>brillantes :</a:t>
            </a:r>
          </a:p>
          <a:p>
            <a:pPr marL="628650" lvl="1" indent="-171450" algn="just">
              <a:lnSpc>
                <a:spcPct val="110000"/>
              </a:lnSpc>
              <a:spcBef>
                <a:spcPts val="600"/>
              </a:spcBef>
              <a:buFont typeface="Arial" panose="020B0604020202020204" pitchFamily="34" charset="0"/>
              <a:buChar char="•"/>
            </a:pPr>
            <a:r>
              <a:rPr lang="fr-FR" sz="1200" b="0" dirty="0">
                <a:latin typeface="Avenir LT Pro 45 Book" panose="020B0502020203020204" pitchFamily="34" charset="0"/>
              </a:rPr>
              <a:t>tout le début de septembre, la planète Vénus sera au niveau du Soleil, à sa gauche, au sud-ouest, à observer avant son coucher ; le 8 septembre, la planète Jupiter sera en-dessous, légèrement à gauche, du fin croissant de Lune, le matin à l’est ;</a:t>
            </a:r>
          </a:p>
          <a:p>
            <a:pPr marL="628650" lvl="1" indent="-171450" algn="just">
              <a:lnSpc>
                <a:spcPct val="110000"/>
              </a:lnSpc>
              <a:spcBef>
                <a:spcPts val="600"/>
              </a:spcBef>
              <a:buFont typeface="Arial" panose="020B0604020202020204" pitchFamily="34" charset="0"/>
              <a:buChar char="•"/>
            </a:pPr>
            <a:r>
              <a:rPr lang="fr-FR" sz="1200" b="0" dirty="0">
                <a:latin typeface="Avenir LT Pro 45 Book" panose="020B0502020203020204" pitchFamily="34" charset="0"/>
              </a:rPr>
              <a:t>le 27 septembre, la planète Saturne sera juste à gauche de la pleine Lune, le matin à l’ouest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télécharge, par exemple, l’application Merlin Bird ID qui permet de reconnaître les chants d’oiseaux que j’entends.</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vais dehors à heure fixe, sur plusieurs jours, et observe les</a:t>
            </a:r>
            <a:br>
              <a:rPr lang="fr-FR" sz="1200" b="0" dirty="0">
                <a:latin typeface="Avenir LT Pro 45 Book" panose="020B0502020203020204" pitchFamily="34" charset="0"/>
              </a:rPr>
            </a:br>
            <a:r>
              <a:rPr lang="fr-FR" sz="1200" b="0" dirty="0">
                <a:latin typeface="Avenir LT Pro 45 Book" panose="020B0502020203020204" pitchFamily="34" charset="0"/>
              </a:rPr>
              <a:t> changements : bruits, odeurs, luminosité …</a:t>
            </a: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endParaRPr lang="fr-FR" sz="1200" b="0" dirty="0">
              <a:latin typeface="Avenir LT Pro 45 Book" panose="020B0502020203020204" pitchFamily="34" charset="0"/>
            </a:endParaRPr>
          </a:p>
        </p:txBody>
      </p:sp>
    </p:spTree>
    <p:extLst>
      <p:ext uri="{BB962C8B-B14F-4D97-AF65-F5344CB8AC3E}">
        <p14:creationId xmlns:p14="http://schemas.microsoft.com/office/powerpoint/2010/main" val="1202356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BB59987-20C7-44CA-B0D1-D87A45033937}"/>
              </a:ext>
            </a:extLst>
          </p:cNvPr>
          <p:cNvSpPr>
            <a:spLocks noGrp="1"/>
          </p:cNvSpPr>
          <p:nvPr>
            <p:ph type="dt" sz="half" idx="10"/>
          </p:nvPr>
        </p:nvSpPr>
        <p:spPr>
          <a:xfrm>
            <a:off x="9389165" y="194320"/>
            <a:ext cx="2040835" cy="365125"/>
          </a:xfrm>
        </p:spPr>
        <p:txBody>
          <a:bodyPr rtlCol="0"/>
          <a:lstStyle/>
          <a:p>
            <a:pPr rtl="0"/>
            <a:r>
              <a:rPr lang="en-US"/>
              <a:t>1/02/2021</a:t>
            </a:r>
            <a:endParaRPr lang="en-US" dirty="0"/>
          </a:p>
        </p:txBody>
      </p:sp>
      <p:pic>
        <p:nvPicPr>
          <p:cNvPr id="14" name="Espace réservé d’image 13">
            <a:extLst>
              <a:ext uri="{FF2B5EF4-FFF2-40B4-BE49-F238E27FC236}">
                <a16:creationId xmlns:a16="http://schemas.microsoft.com/office/drawing/2014/main" id="{971D22D0-EEF4-49B5-9AA4-005141F0ED0F}"/>
              </a:ext>
            </a:extLst>
          </p:cNvPr>
          <p:cNvPicPr>
            <a:picLocks noGrp="1" noChangeAspect="1"/>
          </p:cNvPicPr>
          <p:nvPr>
            <p:ph type="pic" sz="quarter" idx="13"/>
          </p:nvPr>
        </p:nvPicPr>
        <p:blipFill>
          <a:blip r:embed="rId2"/>
          <a:srcRect/>
          <a:stretch/>
        </p:blipFill>
        <p:spPr>
          <a:xfrm>
            <a:off x="6435910" y="1"/>
            <a:ext cx="5756090" cy="3960681"/>
          </a:xfrm>
        </p:spPr>
      </p:pic>
      <p:sp>
        <p:nvSpPr>
          <p:cNvPr id="58" name="Forme libre : Forme 57">
            <a:extLst>
              <a:ext uri="{FF2B5EF4-FFF2-40B4-BE49-F238E27FC236}">
                <a16:creationId xmlns:a16="http://schemas.microsoft.com/office/drawing/2014/main" id="{2E15A2B6-8566-44EC-A8C8-8A72969118F9}"/>
              </a:ext>
              <a:ext uri="{C183D7F6-B498-43B3-948B-1728B52AA6E4}">
                <adec:decorative xmlns:adec="http://schemas.microsoft.com/office/drawing/2017/decorative" val="1"/>
              </a:ext>
            </a:extLst>
          </p:cNvPr>
          <p:cNvSpPr/>
          <p:nvPr/>
        </p:nvSpPr>
        <p:spPr>
          <a:xfrm>
            <a:off x="6674051" y="-22158"/>
            <a:ext cx="5517949" cy="4594156"/>
          </a:xfrm>
          <a:custGeom>
            <a:avLst/>
            <a:gdLst>
              <a:gd name="connsiteX0" fmla="*/ 0 w 5756090"/>
              <a:gd name="connsiteY0" fmla="*/ 0 h 3960681"/>
              <a:gd name="connsiteX1" fmla="*/ 5756090 w 5756090"/>
              <a:gd name="connsiteY1" fmla="*/ 0 h 3960681"/>
              <a:gd name="connsiteX2" fmla="*/ 5756090 w 5756090"/>
              <a:gd name="connsiteY2" fmla="*/ 3463038 h 3960681"/>
              <a:gd name="connsiteX3" fmla="*/ 5558511 w 5756090"/>
              <a:gd name="connsiteY3" fmla="*/ 3561320 h 3960681"/>
              <a:gd name="connsiteX4" fmla="*/ 3480391 w 5756090"/>
              <a:gd name="connsiteY4" fmla="*/ 3940416 h 3960681"/>
              <a:gd name="connsiteX5" fmla="*/ 1605774 w 5756090"/>
              <a:gd name="connsiteY5" fmla="*/ 2854397 h 3960681"/>
              <a:gd name="connsiteX6" fmla="*/ 74389 w 5756090"/>
              <a:gd name="connsiteY6" fmla="*/ 325223 h 3960681"/>
              <a:gd name="connsiteX7" fmla="*/ 16895 w 5756090"/>
              <a:gd name="connsiteY7" fmla="*/ 104576 h 3960681"/>
              <a:gd name="connsiteX0" fmla="*/ 5739463 w 5739463"/>
              <a:gd name="connsiteY0" fmla="*/ 0 h 3960681"/>
              <a:gd name="connsiteX1" fmla="*/ 5739463 w 5739463"/>
              <a:gd name="connsiteY1" fmla="*/ 3463038 h 3960681"/>
              <a:gd name="connsiteX2" fmla="*/ 5541884 w 5739463"/>
              <a:gd name="connsiteY2" fmla="*/ 3561320 h 3960681"/>
              <a:gd name="connsiteX3" fmla="*/ 3463764 w 5739463"/>
              <a:gd name="connsiteY3" fmla="*/ 3940416 h 3960681"/>
              <a:gd name="connsiteX4" fmla="*/ 1589147 w 5739463"/>
              <a:gd name="connsiteY4" fmla="*/ 2854397 h 3960681"/>
              <a:gd name="connsiteX5" fmla="*/ 57762 w 5739463"/>
              <a:gd name="connsiteY5" fmla="*/ 325223 h 3960681"/>
              <a:gd name="connsiteX6" fmla="*/ 268 w 5739463"/>
              <a:gd name="connsiteY6" fmla="*/ 104576 h 3960681"/>
              <a:gd name="connsiteX7" fmla="*/ 79475 w 5739463"/>
              <a:gd name="connsiteY7" fmla="*/ 79214 h 3960681"/>
              <a:gd name="connsiteX0" fmla="*/ 5739195 w 5739195"/>
              <a:gd name="connsiteY0" fmla="*/ 0 h 3960681"/>
              <a:gd name="connsiteX1" fmla="*/ 5739195 w 5739195"/>
              <a:gd name="connsiteY1" fmla="*/ 3463038 h 3960681"/>
              <a:gd name="connsiteX2" fmla="*/ 5541616 w 5739195"/>
              <a:gd name="connsiteY2" fmla="*/ 3561320 h 3960681"/>
              <a:gd name="connsiteX3" fmla="*/ 3463496 w 5739195"/>
              <a:gd name="connsiteY3" fmla="*/ 3940416 h 3960681"/>
              <a:gd name="connsiteX4" fmla="*/ 1588879 w 5739195"/>
              <a:gd name="connsiteY4" fmla="*/ 2854397 h 3960681"/>
              <a:gd name="connsiteX5" fmla="*/ 57494 w 5739195"/>
              <a:gd name="connsiteY5" fmla="*/ 325223 h 3960681"/>
              <a:gd name="connsiteX6" fmla="*/ 0 w 5739195"/>
              <a:gd name="connsiteY6" fmla="*/ 104576 h 3960681"/>
              <a:gd name="connsiteX0" fmla="*/ 5739195 w 5739195"/>
              <a:gd name="connsiteY0" fmla="*/ 3358462 h 3856105"/>
              <a:gd name="connsiteX1" fmla="*/ 5541616 w 5739195"/>
              <a:gd name="connsiteY1" fmla="*/ 3456744 h 3856105"/>
              <a:gd name="connsiteX2" fmla="*/ 3463496 w 5739195"/>
              <a:gd name="connsiteY2" fmla="*/ 3835840 h 3856105"/>
              <a:gd name="connsiteX3" fmla="*/ 1588879 w 5739195"/>
              <a:gd name="connsiteY3" fmla="*/ 2749821 h 3856105"/>
              <a:gd name="connsiteX4" fmla="*/ 57494 w 5739195"/>
              <a:gd name="connsiteY4" fmla="*/ 220647 h 3856105"/>
              <a:gd name="connsiteX5" fmla="*/ 0 w 5739195"/>
              <a:gd name="connsiteY5" fmla="*/ 0 h 3856105"/>
              <a:gd name="connsiteX0" fmla="*/ 5799259 w 5799259"/>
              <a:gd name="connsiteY0" fmla="*/ 3482233 h 3979876"/>
              <a:gd name="connsiteX1" fmla="*/ 5601680 w 5799259"/>
              <a:gd name="connsiteY1" fmla="*/ 3580515 h 3979876"/>
              <a:gd name="connsiteX2" fmla="*/ 3523560 w 5799259"/>
              <a:gd name="connsiteY2" fmla="*/ 3959611 h 3979876"/>
              <a:gd name="connsiteX3" fmla="*/ 1648943 w 5799259"/>
              <a:gd name="connsiteY3" fmla="*/ 2873592 h 3979876"/>
              <a:gd name="connsiteX4" fmla="*/ 117558 w 5799259"/>
              <a:gd name="connsiteY4" fmla="*/ 344418 h 3979876"/>
              <a:gd name="connsiteX5" fmla="*/ 0 w 5799259"/>
              <a:gd name="connsiteY5" fmla="*/ 0 h 3979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99259" h="3979876">
                <a:moveTo>
                  <a:pt x="5799259" y="3482233"/>
                </a:moveTo>
                <a:lnTo>
                  <a:pt x="5601680" y="3580515"/>
                </a:lnTo>
                <a:cubicBezTo>
                  <a:pt x="4922508" y="3893723"/>
                  <a:pt x="4146966" y="4035971"/>
                  <a:pt x="3523560" y="3959611"/>
                </a:cubicBezTo>
                <a:cubicBezTo>
                  <a:pt x="2795137" y="3870656"/>
                  <a:pt x="2146179" y="3429872"/>
                  <a:pt x="1648943" y="2873592"/>
                </a:cubicBezTo>
                <a:cubicBezTo>
                  <a:pt x="1321865" y="2507432"/>
                  <a:pt x="420219" y="1339817"/>
                  <a:pt x="117558" y="344418"/>
                </a:cubicBezTo>
                <a:cubicBezTo>
                  <a:pt x="94859" y="269763"/>
                  <a:pt x="15466" y="72306"/>
                  <a:pt x="0" y="0"/>
                </a:cubicBez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10" name="Espace réservé du numéro de diapositive 3">
            <a:extLst>
              <a:ext uri="{FF2B5EF4-FFF2-40B4-BE49-F238E27FC236}">
                <a16:creationId xmlns:a16="http://schemas.microsoft.com/office/drawing/2014/main" id="{43AF7D3C-E5D9-6773-9587-48D01B11B888}"/>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21</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1" name="Espace réservé du contenu 5">
            <a:extLst>
              <a:ext uri="{FF2B5EF4-FFF2-40B4-BE49-F238E27FC236}">
                <a16:creationId xmlns:a16="http://schemas.microsoft.com/office/drawing/2014/main" id="{2346E146-001B-D075-D931-BCF9CA4F4DD7}"/>
              </a:ext>
            </a:extLst>
          </p:cNvPr>
          <p:cNvSpPr txBox="1">
            <a:spLocks/>
          </p:cNvSpPr>
          <p:nvPr/>
        </p:nvSpPr>
        <p:spPr>
          <a:xfrm>
            <a:off x="1229537" y="1522523"/>
            <a:ext cx="5325444" cy="4201241"/>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endParaRPr lang="fr-FR" sz="1200" b="0" i="1" baseline="30000" dirty="0">
              <a:latin typeface="Avenir LT Pro 45 Book" panose="020B0502020203020204" pitchFamily="34" charset="0"/>
            </a:endParaRPr>
          </a:p>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Livrer bataille pour du beau et du bien</a:t>
            </a:r>
          </a:p>
          <a:p>
            <a:pPr algn="just">
              <a:lnSpc>
                <a:spcPct val="110000"/>
              </a:lnSpc>
              <a:spcBef>
                <a:spcPts val="600"/>
              </a:spcBef>
            </a:pPr>
            <a:r>
              <a:rPr lang="fr-FR" sz="1200" b="0" dirty="0">
                <a:latin typeface="Avenir LT Pro 45 Book" panose="020B0502020203020204" pitchFamily="34" charset="0"/>
              </a:rPr>
              <a:t>Durant un jour, une semaine ou ce prochain mois, je livre quelques batailles pour du beau et du bien : même si elles ne règlent pas forcément un problème ou « ne servent à rien », je les mène comme signes de ma joie intérieure, de ma foi, de mon espérance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prends le temps de bien présenter un plat cuisiné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m’habille de manière élégante un dimanche matin, pour le culte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j’encourage par ma présence une production en live : concert, exposition, cirque, musique dans la rue, …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me montre généreux en argent, en temps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prends un petit sac, en déplacement, et ramasse les détritus que je vois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parraine un enfant ;</a:t>
            </a:r>
          </a:p>
          <a:p>
            <a:pPr marL="171450" indent="-171450" algn="just">
              <a:lnSpc>
                <a:spcPct val="110000"/>
              </a:lnSpc>
              <a:spcBef>
                <a:spcPts val="600"/>
              </a:spcBef>
              <a:buFont typeface="Wingdings" panose="05000000000000000000" pitchFamily="2" charset="2"/>
              <a:buChar char="§"/>
            </a:pPr>
            <a:r>
              <a:rPr lang="fr-FR" sz="1200" b="0" dirty="0">
                <a:latin typeface="Avenir LT Pro 45 Book" panose="020B0502020203020204" pitchFamily="34" charset="0"/>
              </a:rPr>
              <a:t>je fais des compliments, j’encourage.</a:t>
            </a:r>
          </a:p>
          <a:p>
            <a:pPr algn="just">
              <a:lnSpc>
                <a:spcPct val="110000"/>
              </a:lnSpc>
              <a:spcBef>
                <a:spcPts val="600"/>
              </a:spcBef>
            </a:pPr>
            <a:endParaRPr lang="fr-FR" sz="1200" b="0" i="1" dirty="0">
              <a:solidFill>
                <a:schemeClr val="accent3">
                  <a:lumMod val="40000"/>
                  <a:lumOff val="60000"/>
                  <a:alpha val="70000"/>
                </a:schemeClr>
              </a:solidFill>
              <a:latin typeface="Avenir LT Pro 45 Book" panose="020B0502020203020204" pitchFamily="34" charset="0"/>
            </a:endParaRPr>
          </a:p>
        </p:txBody>
      </p:sp>
      <p:sp>
        <p:nvSpPr>
          <p:cNvPr id="13" name="Espace réservé du pied de page 7">
            <a:extLst>
              <a:ext uri="{FF2B5EF4-FFF2-40B4-BE49-F238E27FC236}">
                <a16:creationId xmlns:a16="http://schemas.microsoft.com/office/drawing/2014/main" id="{303064C6-85E8-4880-8657-3B4976907CCA}"/>
              </a:ext>
            </a:extLst>
          </p:cNvPr>
          <p:cNvSpPr>
            <a:spLocks noGrp="1"/>
          </p:cNvSpPr>
          <p:nvPr>
            <p:ph type="ftr" sz="quarter" idx="11"/>
          </p:nvPr>
        </p:nvSpPr>
        <p:spPr>
          <a:xfrm rot="16200000">
            <a:off x="11282363" y="574674"/>
            <a:ext cx="1209676" cy="365125"/>
          </a:xfrm>
        </p:spPr>
        <p:txBody>
          <a:bodyPr rtlCol="0"/>
          <a:lstStyle/>
          <a:p>
            <a:pPr rtl="0"/>
            <a:r>
              <a:rPr lang="fr" dirty="0">
                <a:solidFill>
                  <a:schemeClr val="accent3">
                    <a:lumMod val="40000"/>
                    <a:lumOff val="60000"/>
                  </a:schemeClr>
                </a:solidFill>
                <a:latin typeface="Avenir LT Pro 45 Book" panose="020B0502020203020204" pitchFamily="34" charset="0"/>
              </a:rPr>
              <a:t>Élargir le culte</a:t>
            </a:r>
          </a:p>
        </p:txBody>
      </p:sp>
    </p:spTree>
    <p:extLst>
      <p:ext uri="{BB962C8B-B14F-4D97-AF65-F5344CB8AC3E}">
        <p14:creationId xmlns:p14="http://schemas.microsoft.com/office/powerpoint/2010/main" val="28476591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7EAF89CD-F3F9-40F6-939A-840F4569201C}"/>
              </a:ext>
            </a:extLst>
          </p:cNvPr>
          <p:cNvSpPr>
            <a:spLocks noGrp="1"/>
          </p:cNvSpPr>
          <p:nvPr>
            <p:ph type="title"/>
          </p:nvPr>
        </p:nvSpPr>
        <p:spPr>
          <a:xfrm>
            <a:off x="762000" y="1523997"/>
            <a:ext cx="5334000" cy="1524000"/>
          </a:xfrm>
        </p:spPr>
        <p:txBody>
          <a:bodyPr rtlCol="0"/>
          <a:lstStyle/>
          <a:p>
            <a:pPr rtl="0"/>
            <a:r>
              <a:rPr lang="fr" dirty="0">
                <a:latin typeface="Sitka Banner" pitchFamily="2" charset="0"/>
              </a:rPr>
              <a:t>Quelle suite ?</a:t>
            </a:r>
          </a:p>
        </p:txBody>
      </p:sp>
      <p:pic>
        <p:nvPicPr>
          <p:cNvPr id="10" name="Espace réservé d’image 9">
            <a:extLst>
              <a:ext uri="{FF2B5EF4-FFF2-40B4-BE49-F238E27FC236}">
                <a16:creationId xmlns:a16="http://schemas.microsoft.com/office/drawing/2014/main" id="{72BB3FC2-928F-49D2-BAAE-2C2A055F1927}"/>
              </a:ext>
            </a:extLst>
          </p:cNvPr>
          <p:cNvPicPr>
            <a:picLocks noGrp="1" noChangeAspect="1"/>
          </p:cNvPicPr>
          <p:nvPr>
            <p:ph type="pic" sz="quarter" idx="13"/>
          </p:nvPr>
        </p:nvPicPr>
        <p:blipFill>
          <a:blip r:embed="rId2"/>
          <a:srcRect/>
          <a:stretch/>
        </p:blipFill>
        <p:spPr>
          <a:xfrm>
            <a:off x="6107467" y="0"/>
            <a:ext cx="5820494" cy="2302951"/>
          </a:xfrm>
        </p:spPr>
      </p:pic>
      <p:sp>
        <p:nvSpPr>
          <p:cNvPr id="6" name="Espace réservé du contenu 5">
            <a:extLst>
              <a:ext uri="{FF2B5EF4-FFF2-40B4-BE49-F238E27FC236}">
                <a16:creationId xmlns:a16="http://schemas.microsoft.com/office/drawing/2014/main" id="{EC896496-4BA0-472A-993B-7FA4D3681B47}"/>
              </a:ext>
            </a:extLst>
          </p:cNvPr>
          <p:cNvSpPr>
            <a:spLocks noGrp="1"/>
          </p:cNvSpPr>
          <p:nvPr>
            <p:ph idx="1"/>
          </p:nvPr>
        </p:nvSpPr>
        <p:spPr>
          <a:xfrm>
            <a:off x="762000" y="3047999"/>
            <a:ext cx="5820494" cy="3047999"/>
          </a:xfrm>
        </p:spPr>
        <p:txBody>
          <a:bodyPr rtlCol="0">
            <a:normAutofit/>
          </a:bodyPr>
          <a:lstStyle/>
          <a:p>
            <a:pPr algn="just" rtl="0"/>
            <a:r>
              <a:rPr lang="fr-FR" sz="1200" dirty="0">
                <a:latin typeface="Avenir LT Pro 45 Book" panose="020B0502020203020204" pitchFamily="34" charset="0"/>
              </a:rPr>
              <a:t>Ce dossier vous a interpellé ? Vous avez des suggestions ou, au contraire, des réserves sur le thème du soin de la création ? Vous avez apprécié le nouveau format du dossier ou, peut-être, préfériez-vous l’ancien ?</a:t>
            </a:r>
          </a:p>
          <a:p>
            <a:pPr rtl="0"/>
            <a:r>
              <a:rPr lang="fr-FR" sz="1200" dirty="0">
                <a:latin typeface="Avenir LT Pro 45 Book" panose="020B0502020203020204" pitchFamily="34" charset="0"/>
              </a:rPr>
              <a:t>N’hésitez pas à nous faire part de vos réactions, de vos avis, de vos idées, de votre souhait de vous joindre à notre groupe en nous adressant un message à l’adresse </a:t>
            </a:r>
            <a:r>
              <a:rPr lang="fr-FR" sz="1200" i="1" dirty="0">
                <a:latin typeface="Avenir LT Pro 45 Book" panose="020B0502020203020204" pitchFamily="34" charset="0"/>
              </a:rPr>
              <a:t>s.wurgler@gmail.com </a:t>
            </a:r>
            <a:r>
              <a:rPr lang="fr-FR" sz="1200" dirty="0">
                <a:latin typeface="Avenir LT Pro 45 Book" panose="020B0502020203020204" pitchFamily="34" charset="0"/>
              </a:rPr>
              <a:t>avec comme objet </a:t>
            </a:r>
            <a:r>
              <a:rPr lang="fr-FR" sz="1200" i="1" dirty="0">
                <a:latin typeface="Avenir LT Pro 45 Book" panose="020B0502020203020204" pitchFamily="34" charset="0"/>
              </a:rPr>
              <a:t>« soin de la création ».</a:t>
            </a:r>
          </a:p>
          <a:p>
            <a:pPr rtl="0"/>
            <a:endParaRPr lang="fr-FR" sz="1200" i="1" dirty="0">
              <a:latin typeface="Avenir LT Pro 45 Book" panose="020B0502020203020204" pitchFamily="34" charset="0"/>
            </a:endParaRPr>
          </a:p>
          <a:p>
            <a:pPr rtl="0"/>
            <a:r>
              <a:rPr lang="fr-FR" sz="1800" b="1" dirty="0">
                <a:solidFill>
                  <a:schemeClr val="accent3">
                    <a:lumMod val="40000"/>
                    <a:lumOff val="60000"/>
                    <a:alpha val="70000"/>
                  </a:schemeClr>
                </a:solidFill>
                <a:latin typeface="Avenir LT Pro 45 Book" panose="020B0502020203020204" pitchFamily="34" charset="0"/>
              </a:rPr>
              <a:t>Merci à toutes et tous.</a:t>
            </a:r>
          </a:p>
          <a:p>
            <a:pPr algn="just" rtl="0"/>
            <a:endParaRPr lang="en-US" sz="1200" dirty="0">
              <a:latin typeface="Avenir LT Pro 45 Book" panose="020B0502020203020204" pitchFamily="34" charset="0"/>
            </a:endParaRPr>
          </a:p>
        </p:txBody>
      </p:sp>
      <p:sp>
        <p:nvSpPr>
          <p:cNvPr id="14" name="Forme libre : Forme 13">
            <a:extLst>
              <a:ext uri="{FF2B5EF4-FFF2-40B4-BE49-F238E27FC236}">
                <a16:creationId xmlns:a16="http://schemas.microsoft.com/office/drawing/2014/main" id="{FEA3BCB6-65D7-413C-9C17-C82003C8252A}"/>
              </a:ext>
              <a:ext uri="{C183D7F6-B498-43B3-948B-1728B52AA6E4}">
                <adec:decorative xmlns:adec="http://schemas.microsoft.com/office/drawing/2017/decorative" val="1"/>
              </a:ext>
            </a:extLst>
          </p:cNvPr>
          <p:cNvSpPr/>
          <p:nvPr/>
        </p:nvSpPr>
        <p:spPr>
          <a:xfrm rot="14885154" flipH="1">
            <a:off x="7260230" y="-2526873"/>
            <a:ext cx="3738966" cy="6206270"/>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2" name="Espace réservé du numéro de diapositive 3">
            <a:extLst>
              <a:ext uri="{FF2B5EF4-FFF2-40B4-BE49-F238E27FC236}">
                <a16:creationId xmlns:a16="http://schemas.microsoft.com/office/drawing/2014/main" id="{D229525E-282A-2B2C-8886-1A389799E9AD}"/>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22</a:t>
            </a:fld>
            <a:endParaRPr lang="en-US" b="1" dirty="0">
              <a:solidFill>
                <a:schemeClr val="accent3">
                  <a:lumMod val="40000"/>
                  <a:lumOff val="60000"/>
                  <a:alpha val="70000"/>
                </a:schemeClr>
              </a:solidFill>
              <a:latin typeface="Avenir LT Pro 45 Book" panose="020B0502020203020204" pitchFamily="34" charset="0"/>
            </a:endParaRPr>
          </a:p>
        </p:txBody>
      </p:sp>
      <p:pic>
        <p:nvPicPr>
          <p:cNvPr id="17" name="Espace réservé pour une image  16">
            <a:extLst>
              <a:ext uri="{FF2B5EF4-FFF2-40B4-BE49-F238E27FC236}">
                <a16:creationId xmlns:a16="http://schemas.microsoft.com/office/drawing/2014/main" id="{25871F9C-C2F1-61FC-F5FF-BB9D0A4C9721}"/>
              </a:ext>
            </a:extLst>
          </p:cNvPr>
          <p:cNvPicPr>
            <a:picLocks noGrp="1" noChangeAspect="1"/>
          </p:cNvPicPr>
          <p:nvPr>
            <p:ph type="pic" sz="quarter" idx="14"/>
          </p:nvPr>
        </p:nvPicPr>
        <p:blipFill>
          <a:blip r:embed="rId3"/>
          <a:srcRect t="5678" b="5678"/>
          <a:stretch/>
        </p:blipFill>
        <p:spPr>
          <a:xfrm>
            <a:off x="8016382" y="3171824"/>
            <a:ext cx="4176866" cy="3686175"/>
          </a:xfrm>
          <a:custGeom>
            <a:avLst/>
            <a:gdLst>
              <a:gd name="connsiteX0" fmla="*/ 2183095 w 4176866"/>
              <a:gd name="connsiteY0" fmla="*/ 18 h 3809998"/>
              <a:gd name="connsiteX1" fmla="*/ 3425027 w 4176866"/>
              <a:gd name="connsiteY1" fmla="*/ 1440807 h 3809998"/>
              <a:gd name="connsiteX2" fmla="*/ 3480109 w 4176866"/>
              <a:gd name="connsiteY2" fmla="*/ 1517585 h 3809998"/>
              <a:gd name="connsiteX3" fmla="*/ 4110688 w 4176866"/>
              <a:gd name="connsiteY3" fmla="*/ 2402159 h 3809998"/>
              <a:gd name="connsiteX4" fmla="*/ 4176866 w 4176866"/>
              <a:gd name="connsiteY4" fmla="*/ 2587346 h 3809998"/>
              <a:gd name="connsiteX5" fmla="*/ 4176866 w 4176866"/>
              <a:gd name="connsiteY5" fmla="*/ 3809998 h 3809998"/>
              <a:gd name="connsiteX6" fmla="*/ 4077743 w 4176866"/>
              <a:gd name="connsiteY6" fmla="*/ 3809998 h 3809998"/>
              <a:gd name="connsiteX7" fmla="*/ 892220 w 4176866"/>
              <a:gd name="connsiteY7" fmla="*/ 3809998 h 3809998"/>
              <a:gd name="connsiteX8" fmla="*/ 840654 w 4176866"/>
              <a:gd name="connsiteY8" fmla="*/ 3790763 h 3809998"/>
              <a:gd name="connsiteX9" fmla="*/ 5750 w 4176866"/>
              <a:gd name="connsiteY9" fmla="*/ 2913921 h 3809998"/>
              <a:gd name="connsiteX10" fmla="*/ 819614 w 4176866"/>
              <a:gd name="connsiteY10" fmla="*/ 1008105 h 3809998"/>
              <a:gd name="connsiteX11" fmla="*/ 2183095 w 4176866"/>
              <a:gd name="connsiteY11" fmla="*/ 18 h 380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76866" h="3809998">
                <a:moveTo>
                  <a:pt x="2183095" y="18"/>
                </a:moveTo>
                <a:cubicBezTo>
                  <a:pt x="2652021" y="-4644"/>
                  <a:pt x="3095337" y="947177"/>
                  <a:pt x="3425027" y="1440807"/>
                </a:cubicBezTo>
                <a:cubicBezTo>
                  <a:pt x="3436611" y="1458213"/>
                  <a:pt x="3455517" y="1484324"/>
                  <a:pt x="3480109" y="1517585"/>
                </a:cubicBezTo>
                <a:cubicBezTo>
                  <a:pt x="3682056" y="1791449"/>
                  <a:pt x="3954543" y="2043338"/>
                  <a:pt x="4110688" y="2402159"/>
                </a:cubicBezTo>
                <a:lnTo>
                  <a:pt x="4176866" y="2587346"/>
                </a:lnTo>
                <a:lnTo>
                  <a:pt x="4176866" y="3809998"/>
                </a:lnTo>
                <a:lnTo>
                  <a:pt x="4077743" y="3809998"/>
                </a:lnTo>
                <a:lnTo>
                  <a:pt x="892220" y="3809998"/>
                </a:lnTo>
                <a:lnTo>
                  <a:pt x="840654" y="3790763"/>
                </a:lnTo>
                <a:cubicBezTo>
                  <a:pt x="487978" y="3656636"/>
                  <a:pt x="58498" y="3454097"/>
                  <a:pt x="5750" y="2913921"/>
                </a:cubicBezTo>
                <a:cubicBezTo>
                  <a:pt x="-64577" y="2192439"/>
                  <a:pt x="527932" y="1403503"/>
                  <a:pt x="819614" y="1008105"/>
                </a:cubicBezTo>
                <a:cubicBezTo>
                  <a:pt x="1190771" y="504837"/>
                  <a:pt x="1667013" y="5308"/>
                  <a:pt x="2183095" y="18"/>
                </a:cubicBezTo>
                <a:close/>
              </a:path>
            </a:pathLst>
          </a:custGeom>
          <a:solidFill>
            <a:srgbClr val="297FD5"/>
          </a:solidFill>
        </p:spPr>
      </p:pic>
      <p:sp>
        <p:nvSpPr>
          <p:cNvPr id="3" name="Espace réservé du numéro de diapositive 3">
            <a:extLst>
              <a:ext uri="{FF2B5EF4-FFF2-40B4-BE49-F238E27FC236}">
                <a16:creationId xmlns:a16="http://schemas.microsoft.com/office/drawing/2014/main" id="{C1E1A7AC-DFC3-0B11-78F9-7841F245D2FC}"/>
              </a:ext>
            </a:extLst>
          </p:cNvPr>
          <p:cNvSpPr txBox="1">
            <a:spLocks/>
          </p:cNvSpPr>
          <p:nvPr/>
        </p:nvSpPr>
        <p:spPr>
          <a:xfrm>
            <a:off x="10698162" y="65087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22</a:t>
            </a:fld>
            <a:endParaRPr lang="en-US" b="1" dirty="0">
              <a:solidFill>
                <a:schemeClr val="accent3">
                  <a:lumMod val="40000"/>
                  <a:lumOff val="60000"/>
                  <a:alpha val="70000"/>
                </a:schemeClr>
              </a:solidFill>
              <a:latin typeface="Avenir LT Pro 45 Book" panose="020B0502020203020204" pitchFamily="34" charset="0"/>
            </a:endParaRPr>
          </a:p>
        </p:txBody>
      </p:sp>
    </p:spTree>
    <p:extLst>
      <p:ext uri="{BB962C8B-B14F-4D97-AF65-F5344CB8AC3E}">
        <p14:creationId xmlns:p14="http://schemas.microsoft.com/office/powerpoint/2010/main" val="100251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C9A76E37-1467-4F0D-927C-AEC0E2846867}"/>
              </a:ext>
            </a:extLst>
          </p:cNvPr>
          <p:cNvSpPr>
            <a:spLocks noGrp="1"/>
          </p:cNvSpPr>
          <p:nvPr>
            <p:ph type="title"/>
          </p:nvPr>
        </p:nvSpPr>
        <p:spPr>
          <a:xfrm>
            <a:off x="761999" y="474808"/>
            <a:ext cx="4572000" cy="1524000"/>
          </a:xfrm>
        </p:spPr>
        <p:txBody>
          <a:bodyPr rtlCol="0"/>
          <a:lstStyle/>
          <a:p>
            <a:pPr rtl="0"/>
            <a:r>
              <a:rPr lang="fr" dirty="0">
                <a:latin typeface="Sitka Banner" pitchFamily="2" charset="0"/>
              </a:rPr>
              <a:t>Un mot d’intro…</a:t>
            </a:r>
          </a:p>
        </p:txBody>
      </p:sp>
      <p:sp>
        <p:nvSpPr>
          <p:cNvPr id="6" name="Espace réservé du contenu 5">
            <a:extLst>
              <a:ext uri="{FF2B5EF4-FFF2-40B4-BE49-F238E27FC236}">
                <a16:creationId xmlns:a16="http://schemas.microsoft.com/office/drawing/2014/main" id="{E43DD79B-0698-4E19-B7CA-FAB8A8A282C9}"/>
              </a:ext>
            </a:extLst>
          </p:cNvPr>
          <p:cNvSpPr>
            <a:spLocks noGrp="1"/>
          </p:cNvSpPr>
          <p:nvPr>
            <p:ph idx="1"/>
          </p:nvPr>
        </p:nvSpPr>
        <p:spPr>
          <a:xfrm>
            <a:off x="761998" y="1332057"/>
            <a:ext cx="5220000" cy="5971853"/>
          </a:xfrm>
        </p:spPr>
        <p:txBody>
          <a:bodyPr rtlCol="0">
            <a:noAutofit/>
          </a:bodyPr>
          <a:lstStyle/>
          <a:p>
            <a:pPr algn="just" rtl="0"/>
            <a:r>
              <a:rPr lang="fr-FR" sz="1200" dirty="0">
                <a:latin typeface="Avenir LT Pro 45 Book" panose="020B0502020203020204" pitchFamily="34" charset="0"/>
              </a:rPr>
              <a:t>Le groupe de travail « Soin de la création » est composé de huit membres actifs venant de différentes Églises mennonites françaises. Comme tous les ans depuis 2022, nous proposons un dossier pour aider à rendre un culte au Dieu créateur de toutes choses.</a:t>
            </a:r>
          </a:p>
          <a:p>
            <a:pPr algn="just" rtl="0"/>
            <a:r>
              <a:rPr lang="fr-FR" sz="1200" dirty="0">
                <a:latin typeface="Avenir LT Pro 45 Book" panose="020B0502020203020204" pitchFamily="34" charset="0"/>
              </a:rPr>
              <a:t>Nous vous encourageons à utiliser ce canevas dans le cadre du « Temps pour la création » qui est célébré par de nombreux chrétiens en France et dans le monde, entre le 1</a:t>
            </a:r>
            <a:r>
              <a:rPr lang="fr-FR" sz="1200" baseline="30000" dirty="0">
                <a:latin typeface="Avenir LT Pro 45 Book" panose="020B0502020203020204" pitchFamily="34" charset="0"/>
              </a:rPr>
              <a:t>er</a:t>
            </a:r>
            <a:r>
              <a:rPr lang="fr-FR" sz="1200" dirty="0">
                <a:latin typeface="Avenir LT Pro 45 Book" panose="020B0502020203020204" pitchFamily="34" charset="0"/>
              </a:rPr>
              <a:t> septembre et le 4 octobre prochain. Si, bien sûr, vous ne pouvez pas le faire à cette période, n’hésitez pas à l’utiliser à une autre occasion. </a:t>
            </a:r>
          </a:p>
          <a:p>
            <a:pPr algn="just"/>
            <a:r>
              <a:rPr lang="fr-FR" sz="1200" dirty="0">
                <a:latin typeface="Avenir LT Pro 45 Book" panose="020B0502020203020204" pitchFamily="34" charset="0"/>
              </a:rPr>
              <a:t>Cette année, nous avons déjà été encouragés à nous émerveiller de la création de Dieu à travers le dossier Christ Seul « Théâtre de la création ». Retrouver le goût de l’émerveillement face à la beauté de la création de Dieu pour lui rendre toute la gloire, voilà un beau programme. C’est ce que nous avons également essayé de faire lors de notre dernier week-end du groupe de travail, et c’est le fruit de ce temps que vous retrouverez dans ce canevas.</a:t>
            </a:r>
          </a:p>
          <a:p>
            <a:pPr algn="just"/>
            <a:r>
              <a:rPr lang="fr-FR" sz="1200" dirty="0">
                <a:latin typeface="Avenir LT Pro 45 Book" panose="020B0502020203020204" pitchFamily="34" charset="0"/>
              </a:rPr>
              <a:t>Au travers du canevas de culte de cette année, nous vous proposons de continuer à redécouvrir toute la richesse de la création de Dieu en méditant les derniers chapitres du livre de Job, pour accompagner notre louange à Dieu.</a:t>
            </a:r>
          </a:p>
          <a:p>
            <a:pPr algn="just" rtl="0"/>
            <a:endParaRPr lang="en-US" sz="1200" dirty="0">
              <a:latin typeface="Avenir LT Pro 45 Book" panose="020B0502020203020204" pitchFamily="34" charset="0"/>
            </a:endParaRPr>
          </a:p>
        </p:txBody>
      </p:sp>
      <p:pic>
        <p:nvPicPr>
          <p:cNvPr id="13" name="Espace réservé d’image 12">
            <a:extLst>
              <a:ext uri="{FF2B5EF4-FFF2-40B4-BE49-F238E27FC236}">
                <a16:creationId xmlns:a16="http://schemas.microsoft.com/office/drawing/2014/main" id="{730189FF-93BC-4663-B776-E572DC6C0E4E}"/>
              </a:ext>
            </a:extLst>
          </p:cNvPr>
          <p:cNvPicPr>
            <a:picLocks noGrp="1" noChangeAspect="1"/>
          </p:cNvPicPr>
          <p:nvPr>
            <p:ph type="pic" sz="quarter" idx="14"/>
          </p:nvPr>
        </p:nvPicPr>
        <p:blipFill>
          <a:blip r:embed="rId2"/>
          <a:srcRect t="14746" b="10208"/>
          <a:stretch>
            <a:fillRect/>
          </a:stretch>
        </p:blipFill>
        <p:spPr>
          <a:xfrm>
            <a:off x="7078264" y="12699"/>
            <a:ext cx="4512198" cy="2257443"/>
          </a:xfrm>
        </p:spPr>
      </p:pic>
      <p:sp>
        <p:nvSpPr>
          <p:cNvPr id="19" name="Forme libre : Forme 18">
            <a:extLst>
              <a:ext uri="{FF2B5EF4-FFF2-40B4-BE49-F238E27FC236}">
                <a16:creationId xmlns:a16="http://schemas.microsoft.com/office/drawing/2014/main" id="{4A837396-9198-4DFD-BAAD-EF9260C9600B}"/>
              </a:ext>
              <a:ext uri="{C183D7F6-B498-43B3-948B-1728B52AA6E4}">
                <adec:decorative xmlns:adec="http://schemas.microsoft.com/office/drawing/2017/decorative" val="1"/>
              </a:ext>
            </a:extLst>
          </p:cNvPr>
          <p:cNvSpPr/>
          <p:nvPr/>
        </p:nvSpPr>
        <p:spPr>
          <a:xfrm rot="14885154" flipH="1">
            <a:off x="7665866" y="-2173280"/>
            <a:ext cx="3553167" cy="5565759"/>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14" name="Espace réservé du contenu 5">
            <a:extLst>
              <a:ext uri="{FF2B5EF4-FFF2-40B4-BE49-F238E27FC236}">
                <a16:creationId xmlns:a16="http://schemas.microsoft.com/office/drawing/2014/main" id="{7D9C6779-84B8-714C-FB5D-4C130449D665}"/>
              </a:ext>
            </a:extLst>
          </p:cNvPr>
          <p:cNvSpPr txBox="1">
            <a:spLocks/>
          </p:cNvSpPr>
          <p:nvPr/>
        </p:nvSpPr>
        <p:spPr>
          <a:xfrm>
            <a:off x="6370462" y="2336818"/>
            <a:ext cx="5220000" cy="3406757"/>
          </a:xfrm>
          <a:prstGeom prst="rect">
            <a:avLst/>
          </a:prstGeom>
        </p:spPr>
        <p:txBody>
          <a:bodyPr vert="horz" lIns="91440" tIns="45720" rIns="91440" bIns="45720" rtlCol="0">
            <a:noAutofit/>
          </a:bodyPr>
          <a:lstStyle>
            <a:lvl1pPr marL="0" indent="0" algn="l" defTabSz="914400" rtl="0" eaLnBrk="1" latinLnBrk="0" hangingPunct="1">
              <a:lnSpc>
                <a:spcPct val="125000"/>
              </a:lnSpc>
              <a:spcBef>
                <a:spcPts val="1000"/>
              </a:spcBef>
              <a:buFont typeface="Arial" panose="020B0604020202020204" pitchFamily="34" charset="0"/>
              <a:buNone/>
              <a:defRPr sz="2800"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800"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2800"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2800"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28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fr-FR" sz="1200" dirty="0">
                <a:latin typeface="Avenir LT Pro 45 Book" panose="020B0502020203020204" pitchFamily="34" charset="0"/>
              </a:rPr>
              <a:t>Il s’agit de la réponse de Dieu à Job, qui permet également de resituer la place de l’homme au sein de la création et vis-à-vis de Dieu. Bien trop souvent, nous nous sommes sentis supérieurs face à la création non-humaine. Mais est-ce réellement notre juste place ? </a:t>
            </a:r>
          </a:p>
          <a:p>
            <a:pPr algn="just"/>
            <a:r>
              <a:rPr lang="fr-FR" sz="1200" dirty="0">
                <a:latin typeface="Avenir LT Pro 45 Book" panose="020B0502020203020204" pitchFamily="34" charset="0"/>
              </a:rPr>
              <a:t>Nous vous proposons également de vous pencher sur le texte de Romains 8 v.14-30 pour mieux saisir la communauté de destin entre la création et les humains. Nous gémissons ensemble actuellement, et ensemble nous attendons la pleine libération lors du retour de Jésus. Mais que faire lors de ce temps d’attente active ? Un programme plein d’espérance grâce à l’œuvre du Christ ! </a:t>
            </a:r>
          </a:p>
          <a:p>
            <a:pPr algn="just"/>
            <a:r>
              <a:rPr lang="fr-FR" sz="1200" dirty="0">
                <a:latin typeface="Avenir LT Pro 45 Book" panose="020B0502020203020204" pitchFamily="34" charset="0"/>
              </a:rPr>
              <a:t>N’hésitez pas à nous faire des retours concernant le contenu de ce dossier, cela nous permet de nous améliorer. Nous espérons que ce dossier vous encouragera à prendre ce temps en Eglise.</a:t>
            </a:r>
          </a:p>
          <a:p>
            <a:pPr algn="just"/>
            <a:endParaRPr lang="en-US" sz="1200" dirty="0">
              <a:latin typeface="Avenir LT Pro 45 Book" panose="020B0502020203020204" pitchFamily="34" charset="0"/>
            </a:endParaRPr>
          </a:p>
        </p:txBody>
      </p:sp>
      <p:sp>
        <p:nvSpPr>
          <p:cNvPr id="17" name="ZoneTexte 16">
            <a:extLst>
              <a:ext uri="{FF2B5EF4-FFF2-40B4-BE49-F238E27FC236}">
                <a16:creationId xmlns:a16="http://schemas.microsoft.com/office/drawing/2014/main" id="{6FEB4CA8-B691-F9F0-2318-E7A4883E5271}"/>
              </a:ext>
            </a:extLst>
          </p:cNvPr>
          <p:cNvSpPr txBox="1"/>
          <p:nvPr/>
        </p:nvSpPr>
        <p:spPr>
          <a:xfrm>
            <a:off x="6389509" y="5706403"/>
            <a:ext cx="5099351" cy="646331"/>
          </a:xfrm>
          <a:prstGeom prst="rect">
            <a:avLst/>
          </a:prstGeom>
          <a:noFill/>
        </p:spPr>
        <p:txBody>
          <a:bodyPr wrap="square">
            <a:spAutoFit/>
          </a:bodyPr>
          <a:lstStyle/>
          <a:p>
            <a:r>
              <a:rPr lang="fr-FR" sz="1200" dirty="0"/>
              <a:t>Bonne lecture, bonne étude et bon culte.</a:t>
            </a:r>
          </a:p>
          <a:p>
            <a:r>
              <a:rPr lang="fr-FR" sz="1200" dirty="0"/>
              <a:t>pour le Groupe de Travail,</a:t>
            </a:r>
          </a:p>
          <a:p>
            <a:r>
              <a:rPr lang="fr-FR" sz="1200" dirty="0"/>
              <a:t>Samuel WURGLER</a:t>
            </a:r>
          </a:p>
        </p:txBody>
      </p:sp>
      <p:sp>
        <p:nvSpPr>
          <p:cNvPr id="18" name="Espace réservé du numéro de diapositive 3">
            <a:extLst>
              <a:ext uri="{FF2B5EF4-FFF2-40B4-BE49-F238E27FC236}">
                <a16:creationId xmlns:a16="http://schemas.microsoft.com/office/drawing/2014/main" id="{996E8A02-9819-30FD-CA06-142196042298}"/>
              </a:ext>
            </a:extLst>
          </p:cNvPr>
          <p:cNvSpPr>
            <a:spLocks noGrp="1"/>
          </p:cNvSpPr>
          <p:nvPr>
            <p:ph type="sldNum" sz="quarter" idx="12"/>
          </p:nvPr>
        </p:nvSpPr>
        <p:spPr>
          <a:xfrm>
            <a:off x="10545762" y="6356350"/>
            <a:ext cx="1524000" cy="365125"/>
          </a:xfrm>
        </p:spPr>
        <p:txBody>
          <a:bodyPr rtlCol="0"/>
          <a:lstStyle/>
          <a:p>
            <a:pPr rtl="0"/>
            <a:fld id="{07CE569E-9B7C-4CB9-AB80-C0841F922CFF}" type="slidenum">
              <a:rPr lang="en-US" b="1" smtClean="0">
                <a:solidFill>
                  <a:schemeClr val="accent3">
                    <a:lumMod val="40000"/>
                    <a:lumOff val="60000"/>
                    <a:alpha val="70000"/>
                  </a:schemeClr>
                </a:solidFill>
              </a:rPr>
              <a:pPr rtl="0"/>
              <a:t>3</a:t>
            </a:fld>
            <a:endParaRPr lang="en-US" b="1" dirty="0">
              <a:solidFill>
                <a:schemeClr val="accent3">
                  <a:lumMod val="40000"/>
                  <a:lumOff val="60000"/>
                  <a:alpha val="70000"/>
                </a:schemeClr>
              </a:solidFill>
            </a:endParaRPr>
          </a:p>
        </p:txBody>
      </p:sp>
    </p:spTree>
    <p:extLst>
      <p:ext uri="{BB962C8B-B14F-4D97-AF65-F5344CB8AC3E}">
        <p14:creationId xmlns:p14="http://schemas.microsoft.com/office/powerpoint/2010/main" val="4209107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1B544876-723D-4D03-A88B-95451971C24C}"/>
              </a:ext>
            </a:extLst>
          </p:cNvPr>
          <p:cNvSpPr>
            <a:spLocks noGrp="1"/>
          </p:cNvSpPr>
          <p:nvPr>
            <p:ph type="ctrTitle"/>
          </p:nvPr>
        </p:nvSpPr>
        <p:spPr>
          <a:xfrm>
            <a:off x="4632354" y="2466975"/>
            <a:ext cx="6228103" cy="2286000"/>
          </a:xfrm>
        </p:spPr>
        <p:txBody>
          <a:bodyPr rtlCol="0">
            <a:normAutofit/>
          </a:bodyPr>
          <a:lstStyle/>
          <a:p>
            <a:r>
              <a:rPr lang="fr-FR" sz="4000" dirty="0">
                <a:latin typeface="Sitka Banner" pitchFamily="2" charset="0"/>
              </a:rPr>
              <a:t>Cheminer dans le culte,</a:t>
            </a:r>
            <a:br>
              <a:rPr lang="fr-FR" sz="4000" dirty="0">
                <a:latin typeface="Sitka Banner" pitchFamily="2" charset="0"/>
              </a:rPr>
            </a:br>
            <a:r>
              <a:rPr lang="fr-FR" sz="4000" dirty="0">
                <a:latin typeface="Sitka Banner" pitchFamily="2" charset="0"/>
              </a:rPr>
              <a:t>chanter, louer, prier</a:t>
            </a:r>
            <a:endParaRPr lang="fr" sz="4000" dirty="0">
              <a:latin typeface="Sitka Banner" pitchFamily="2" charset="0"/>
            </a:endParaRPr>
          </a:p>
        </p:txBody>
      </p:sp>
      <p:pic>
        <p:nvPicPr>
          <p:cNvPr id="18" name="Espace réservé d’image 17">
            <a:extLst>
              <a:ext uri="{FF2B5EF4-FFF2-40B4-BE49-F238E27FC236}">
                <a16:creationId xmlns:a16="http://schemas.microsoft.com/office/drawing/2014/main" id="{C9C7ADB3-E944-4AEF-8DD1-73B56BC37018}"/>
              </a:ext>
            </a:extLst>
          </p:cNvPr>
          <p:cNvPicPr>
            <a:picLocks noGrp="1" noChangeAspect="1"/>
          </p:cNvPicPr>
          <p:nvPr>
            <p:ph type="pic" sz="quarter" idx="13"/>
          </p:nvPr>
        </p:nvPicPr>
        <p:blipFill>
          <a:blip r:embed="rId2"/>
          <a:srcRect l="15252" r="15252"/>
          <a:stretch/>
        </p:blipFill>
        <p:spPr>
          <a:xfrm>
            <a:off x="0" y="2"/>
            <a:ext cx="2915897" cy="3150803"/>
          </a:xfrm>
        </p:spPr>
      </p:pic>
      <p:pic>
        <p:nvPicPr>
          <p:cNvPr id="20" name="Espace réservé d’image 19">
            <a:extLst>
              <a:ext uri="{FF2B5EF4-FFF2-40B4-BE49-F238E27FC236}">
                <a16:creationId xmlns:a16="http://schemas.microsoft.com/office/drawing/2014/main" id="{5F2F1E05-E671-4833-BADB-C56DF973DF34}"/>
              </a:ext>
            </a:extLst>
          </p:cNvPr>
          <p:cNvPicPr>
            <a:picLocks noGrp="1" noChangeAspect="1"/>
          </p:cNvPicPr>
          <p:nvPr>
            <p:ph type="pic" sz="quarter" idx="14"/>
          </p:nvPr>
        </p:nvPicPr>
        <p:blipFill>
          <a:blip r:embed="rId3"/>
          <a:srcRect t="23918" b="23918"/>
          <a:stretch/>
        </p:blipFill>
        <p:spPr>
          <a:xfrm>
            <a:off x="3824588" y="0"/>
            <a:ext cx="5820494" cy="2008700"/>
          </a:xfrm>
        </p:spPr>
      </p:pic>
      <p:pic>
        <p:nvPicPr>
          <p:cNvPr id="31" name="Espace réservé d’image 30">
            <a:extLst>
              <a:ext uri="{FF2B5EF4-FFF2-40B4-BE49-F238E27FC236}">
                <a16:creationId xmlns:a16="http://schemas.microsoft.com/office/drawing/2014/main" id="{53F9FDB5-72E7-4D0B-A38F-09E41BCE4C9F}"/>
              </a:ext>
            </a:extLst>
          </p:cNvPr>
          <p:cNvPicPr>
            <a:picLocks noGrp="1" noChangeAspect="1"/>
          </p:cNvPicPr>
          <p:nvPr>
            <p:ph type="pic" sz="quarter" idx="16"/>
          </p:nvPr>
        </p:nvPicPr>
        <p:blipFill>
          <a:blip r:embed="rId4"/>
          <a:srcRect l="11220" r="11220"/>
          <a:stretch/>
        </p:blipFill>
        <p:spPr>
          <a:xfrm>
            <a:off x="-2412" y="3134141"/>
            <a:ext cx="3846106" cy="3723859"/>
          </a:xfrm>
        </p:spPr>
      </p:pic>
      <p:pic>
        <p:nvPicPr>
          <p:cNvPr id="33" name="Espace réservé d’image 32">
            <a:extLst>
              <a:ext uri="{FF2B5EF4-FFF2-40B4-BE49-F238E27FC236}">
                <a16:creationId xmlns:a16="http://schemas.microsoft.com/office/drawing/2014/main" id="{EFE4CD54-D756-430F-89FF-C9852B3EEA1D}"/>
              </a:ext>
            </a:extLst>
          </p:cNvPr>
          <p:cNvPicPr>
            <a:picLocks noGrp="1" noChangeAspect="1"/>
          </p:cNvPicPr>
          <p:nvPr>
            <p:ph type="pic" sz="quarter" idx="15"/>
          </p:nvPr>
        </p:nvPicPr>
        <p:blipFill>
          <a:blip r:embed="rId5"/>
          <a:srcRect l="13117" r="13117"/>
          <a:stretch/>
        </p:blipFill>
        <p:spPr>
          <a:xfrm>
            <a:off x="10371624" y="314073"/>
            <a:ext cx="1820375" cy="4600827"/>
          </a:xfrm>
        </p:spPr>
      </p:pic>
      <p:sp>
        <p:nvSpPr>
          <p:cNvPr id="35" name="Forme libre : Forme 34">
            <a:extLst>
              <a:ext uri="{FF2B5EF4-FFF2-40B4-BE49-F238E27FC236}">
                <a16:creationId xmlns:a16="http://schemas.microsoft.com/office/drawing/2014/main" id="{65382DAA-15DD-4A11-ABC7-27950E2B8905}"/>
              </a:ext>
              <a:ext uri="{C183D7F6-B498-43B3-948B-1728B52AA6E4}">
                <adec:decorative xmlns:adec="http://schemas.microsoft.com/office/drawing/2017/decorative" val="1"/>
              </a:ext>
            </a:extLst>
          </p:cNvPr>
          <p:cNvSpPr/>
          <p:nvPr/>
        </p:nvSpPr>
        <p:spPr>
          <a:xfrm flipH="1" flipV="1">
            <a:off x="-2412" y="3234590"/>
            <a:ext cx="4117212" cy="3623786"/>
          </a:xfrm>
          <a:custGeom>
            <a:avLst/>
            <a:gdLst>
              <a:gd name="connsiteX0" fmla="*/ 520805 w 4496214"/>
              <a:gd name="connsiteY0" fmla="*/ 0 h 4712444"/>
              <a:gd name="connsiteX1" fmla="*/ 4496214 w 4496214"/>
              <a:gd name="connsiteY1" fmla="*/ 0 h 4712444"/>
              <a:gd name="connsiteX2" fmla="*/ 4496214 w 4496214"/>
              <a:gd name="connsiteY2" fmla="*/ 2870874 h 4712444"/>
              <a:gd name="connsiteX3" fmla="*/ 4327504 w 4496214"/>
              <a:gd name="connsiteY3" fmla="*/ 2986301 h 4712444"/>
              <a:gd name="connsiteX4" fmla="*/ 4128523 w 4496214"/>
              <a:gd name="connsiteY4" fmla="*/ 3121316 h 4712444"/>
              <a:gd name="connsiteX5" fmla="*/ 1946719 w 4496214"/>
              <a:gd name="connsiteY5" fmla="*/ 4514203 h 4712444"/>
              <a:gd name="connsiteX6" fmla="*/ 393090 w 4496214"/>
              <a:gd name="connsiteY6" fmla="*/ 4234003 h 4712444"/>
              <a:gd name="connsiteX7" fmla="*/ 62 w 4496214"/>
              <a:gd name="connsiteY7" fmla="*/ 2727368 h 4712444"/>
              <a:gd name="connsiteX8" fmla="*/ 513680 w 4496214"/>
              <a:gd name="connsiteY8" fmla="*/ 17175 h 4712444"/>
              <a:gd name="connsiteX0" fmla="*/ 4496214 w 4496214"/>
              <a:gd name="connsiteY0" fmla="*/ 0 h 4712444"/>
              <a:gd name="connsiteX1" fmla="*/ 4496214 w 4496214"/>
              <a:gd name="connsiteY1" fmla="*/ 2870874 h 4712444"/>
              <a:gd name="connsiteX2" fmla="*/ 4327504 w 4496214"/>
              <a:gd name="connsiteY2" fmla="*/ 2986301 h 4712444"/>
              <a:gd name="connsiteX3" fmla="*/ 4128523 w 4496214"/>
              <a:gd name="connsiteY3" fmla="*/ 3121316 h 4712444"/>
              <a:gd name="connsiteX4" fmla="*/ 1946719 w 4496214"/>
              <a:gd name="connsiteY4" fmla="*/ 4514203 h 4712444"/>
              <a:gd name="connsiteX5" fmla="*/ 393090 w 4496214"/>
              <a:gd name="connsiteY5" fmla="*/ 4234003 h 4712444"/>
              <a:gd name="connsiteX6" fmla="*/ 62 w 4496214"/>
              <a:gd name="connsiteY6" fmla="*/ 2727368 h 4712444"/>
              <a:gd name="connsiteX7" fmla="*/ 513680 w 4496214"/>
              <a:gd name="connsiteY7" fmla="*/ 17175 h 4712444"/>
              <a:gd name="connsiteX8" fmla="*/ 610729 w 4496214"/>
              <a:gd name="connsiteY8" fmla="*/ 94249 h 4712444"/>
              <a:gd name="connsiteX0" fmla="*/ 4496214 w 4496214"/>
              <a:gd name="connsiteY0" fmla="*/ 2853983 h 4695553"/>
              <a:gd name="connsiteX1" fmla="*/ 4327504 w 4496214"/>
              <a:gd name="connsiteY1" fmla="*/ 2969410 h 4695553"/>
              <a:gd name="connsiteX2" fmla="*/ 4128523 w 4496214"/>
              <a:gd name="connsiteY2" fmla="*/ 3104425 h 4695553"/>
              <a:gd name="connsiteX3" fmla="*/ 1946719 w 4496214"/>
              <a:gd name="connsiteY3" fmla="*/ 4497312 h 4695553"/>
              <a:gd name="connsiteX4" fmla="*/ 393090 w 4496214"/>
              <a:gd name="connsiteY4" fmla="*/ 4217112 h 4695553"/>
              <a:gd name="connsiteX5" fmla="*/ 62 w 4496214"/>
              <a:gd name="connsiteY5" fmla="*/ 2710477 h 4695553"/>
              <a:gd name="connsiteX6" fmla="*/ 513680 w 4496214"/>
              <a:gd name="connsiteY6" fmla="*/ 284 h 4695553"/>
              <a:gd name="connsiteX7" fmla="*/ 610729 w 4496214"/>
              <a:gd name="connsiteY7" fmla="*/ 77358 h 4695553"/>
              <a:gd name="connsiteX0" fmla="*/ 4496214 w 4496214"/>
              <a:gd name="connsiteY0" fmla="*/ 2853699 h 4695269"/>
              <a:gd name="connsiteX1" fmla="*/ 4327504 w 4496214"/>
              <a:gd name="connsiteY1" fmla="*/ 2969126 h 4695269"/>
              <a:gd name="connsiteX2" fmla="*/ 4128523 w 4496214"/>
              <a:gd name="connsiteY2" fmla="*/ 3104141 h 4695269"/>
              <a:gd name="connsiteX3" fmla="*/ 1946719 w 4496214"/>
              <a:gd name="connsiteY3" fmla="*/ 4497028 h 4695269"/>
              <a:gd name="connsiteX4" fmla="*/ 393090 w 4496214"/>
              <a:gd name="connsiteY4" fmla="*/ 4216828 h 4695269"/>
              <a:gd name="connsiteX5" fmla="*/ 62 w 4496214"/>
              <a:gd name="connsiteY5" fmla="*/ 2710193 h 4695269"/>
              <a:gd name="connsiteX6" fmla="*/ 513680 w 4496214"/>
              <a:gd name="connsiteY6" fmla="*/ 0 h 4695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6214" h="4695269">
                <a:moveTo>
                  <a:pt x="4496214" y="2853699"/>
                </a:moveTo>
                <a:lnTo>
                  <a:pt x="4327504" y="2969126"/>
                </a:lnTo>
                <a:lnTo>
                  <a:pt x="4128523" y="3104141"/>
                </a:lnTo>
                <a:cubicBezTo>
                  <a:pt x="3416510" y="3596007"/>
                  <a:pt x="2702940" y="4086860"/>
                  <a:pt x="1946719" y="4497028"/>
                </a:cubicBezTo>
                <a:cubicBezTo>
                  <a:pt x="1506382" y="4736123"/>
                  <a:pt x="872113" y="4874226"/>
                  <a:pt x="393090" y="4216828"/>
                </a:cubicBezTo>
                <a:cubicBezTo>
                  <a:pt x="73281" y="3777627"/>
                  <a:pt x="-2478" y="3192354"/>
                  <a:pt x="62" y="2710193"/>
                </a:cubicBezTo>
                <a:cubicBezTo>
                  <a:pt x="5227" y="1733619"/>
                  <a:pt x="200135" y="801687"/>
                  <a:pt x="513680" y="0"/>
                </a:cubicBez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37" name="Forme libre : Forme 36">
            <a:extLst>
              <a:ext uri="{FF2B5EF4-FFF2-40B4-BE49-F238E27FC236}">
                <a16:creationId xmlns:a16="http://schemas.microsoft.com/office/drawing/2014/main" id="{690DDA71-E11D-4244-961C-4343C23F5B90}"/>
              </a:ext>
              <a:ext uri="{C183D7F6-B498-43B3-948B-1728B52AA6E4}">
                <adec:decorative xmlns:adec="http://schemas.microsoft.com/office/drawing/2017/decorative" val="1"/>
              </a:ext>
            </a:extLst>
          </p:cNvPr>
          <p:cNvSpPr/>
          <p:nvPr/>
        </p:nvSpPr>
        <p:spPr>
          <a:xfrm rot="10800000" flipH="1" flipV="1">
            <a:off x="-2411" y="0"/>
            <a:ext cx="2981385" cy="3186211"/>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solidFill>
                <a:prstClr val="white"/>
              </a:solidFill>
              <a:latin typeface="Avenir Next LT Pro Light"/>
            </a:endParaRPr>
          </a:p>
        </p:txBody>
      </p:sp>
      <p:sp>
        <p:nvSpPr>
          <p:cNvPr id="2" name="ZoneTexte 1">
            <a:extLst>
              <a:ext uri="{FF2B5EF4-FFF2-40B4-BE49-F238E27FC236}">
                <a16:creationId xmlns:a16="http://schemas.microsoft.com/office/drawing/2014/main" id="{BE52DC6C-CDCF-BAB4-C468-2E0D0ECF5210}"/>
              </a:ext>
            </a:extLst>
          </p:cNvPr>
          <p:cNvSpPr txBox="1"/>
          <p:nvPr/>
        </p:nvSpPr>
        <p:spPr>
          <a:xfrm>
            <a:off x="4622828" y="4653290"/>
            <a:ext cx="5911821" cy="523220"/>
          </a:xfrm>
          <a:prstGeom prst="rect">
            <a:avLst/>
          </a:prstGeom>
          <a:noFill/>
        </p:spPr>
        <p:txBody>
          <a:bodyPr wrap="square">
            <a:spAutoFit/>
          </a:bodyPr>
          <a:lstStyle/>
          <a:p>
            <a:r>
              <a:rPr lang="fr-FR" sz="1400" i="1" dirty="0">
                <a:solidFill>
                  <a:schemeClr val="accent2">
                    <a:lumMod val="40000"/>
                    <a:lumOff val="60000"/>
                  </a:schemeClr>
                </a:solidFill>
                <a:latin typeface="Avenir LT Pro 35 Light" panose="020B0402020203020204" pitchFamily="34" charset="0"/>
              </a:rPr>
              <a:t>Chants et lectures proposés par Frédéric Joint et Samuel Wurgler</a:t>
            </a:r>
            <a:r>
              <a:rPr lang="fr-FR" sz="1400" i="1" baseline="30000" dirty="0">
                <a:solidFill>
                  <a:schemeClr val="accent2">
                    <a:lumMod val="40000"/>
                    <a:lumOff val="60000"/>
                  </a:schemeClr>
                </a:solidFill>
                <a:latin typeface="Avenir LT Pro 35 Light" panose="020B0402020203020204" pitchFamily="34" charset="0"/>
              </a:rPr>
              <a:t>1</a:t>
            </a:r>
            <a:r>
              <a:rPr lang="fr-FR" sz="1400" i="1" dirty="0">
                <a:solidFill>
                  <a:schemeClr val="accent2">
                    <a:lumMod val="40000"/>
                    <a:lumOff val="60000"/>
                  </a:schemeClr>
                </a:solidFill>
                <a:latin typeface="Avenir LT Pro 35 Light" panose="020B0402020203020204" pitchFamily="34" charset="0"/>
              </a:rPr>
              <a:t>.</a:t>
            </a:r>
          </a:p>
          <a:p>
            <a:r>
              <a:rPr lang="fr-FR" sz="1400" i="1" dirty="0">
                <a:solidFill>
                  <a:schemeClr val="accent2">
                    <a:lumMod val="40000"/>
                    <a:lumOff val="60000"/>
                  </a:schemeClr>
                </a:solidFill>
                <a:latin typeface="Avenir LT Pro 35 Light" panose="020B0402020203020204" pitchFamily="34" charset="0"/>
              </a:rPr>
              <a:t>Louez, priez, méditez, agissez. Glanez, ajoutez, enlevez.</a:t>
            </a:r>
          </a:p>
        </p:txBody>
      </p:sp>
      <p:sp>
        <p:nvSpPr>
          <p:cNvPr id="3" name="ZoneTexte 2">
            <a:extLst>
              <a:ext uri="{FF2B5EF4-FFF2-40B4-BE49-F238E27FC236}">
                <a16:creationId xmlns:a16="http://schemas.microsoft.com/office/drawing/2014/main" id="{5CF6CEC4-7497-D1A1-2E2C-3E3A73C3A32C}"/>
              </a:ext>
            </a:extLst>
          </p:cNvPr>
          <p:cNvSpPr txBox="1"/>
          <p:nvPr/>
        </p:nvSpPr>
        <p:spPr>
          <a:xfrm>
            <a:off x="4565679" y="6335494"/>
            <a:ext cx="2844772" cy="400110"/>
          </a:xfrm>
          <a:prstGeom prst="rect">
            <a:avLst/>
          </a:prstGeom>
          <a:noFill/>
        </p:spPr>
        <p:txBody>
          <a:bodyPr wrap="square">
            <a:spAutoFit/>
          </a:bodyPr>
          <a:lstStyle/>
          <a:p>
            <a:r>
              <a:rPr lang="fr-FR" sz="1000" i="1" baseline="30000" dirty="0">
                <a:solidFill>
                  <a:srgbClr val="788EB4"/>
                </a:solidFill>
                <a:latin typeface="Avenir LT Pro 35 Light" panose="020B0402020203020204" pitchFamily="34" charset="0"/>
              </a:rPr>
              <a:t>1 </a:t>
            </a:r>
            <a:r>
              <a:rPr lang="fr-FR" sz="1000" i="1" dirty="0">
                <a:solidFill>
                  <a:srgbClr val="788EB4"/>
                </a:solidFill>
                <a:latin typeface="Avenir LT Pro 35 Light" panose="020B0402020203020204" pitchFamily="34" charset="0"/>
              </a:rPr>
              <a:t>Inspirés d’une formation dispensée par</a:t>
            </a:r>
          </a:p>
          <a:p>
            <a:r>
              <a:rPr lang="fr-FR" sz="1000" i="1" dirty="0">
                <a:solidFill>
                  <a:srgbClr val="788EB4"/>
                </a:solidFill>
                <a:latin typeface="Avenir LT Pro 35 Light" panose="020B0402020203020204" pitchFamily="34" charset="0"/>
              </a:rPr>
              <a:t>  Alexandre Nussbaumer et Michel Sommer.</a:t>
            </a:r>
          </a:p>
        </p:txBody>
      </p:sp>
    </p:spTree>
    <p:extLst>
      <p:ext uri="{BB962C8B-B14F-4D97-AF65-F5344CB8AC3E}">
        <p14:creationId xmlns:p14="http://schemas.microsoft.com/office/powerpoint/2010/main" val="1255728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Espace réservé pour une image  14">
            <a:extLst>
              <a:ext uri="{FF2B5EF4-FFF2-40B4-BE49-F238E27FC236}">
                <a16:creationId xmlns:a16="http://schemas.microsoft.com/office/drawing/2014/main" id="{82D728BD-A1B5-CC98-0BFB-53BF0E9A15CD}"/>
              </a:ext>
            </a:extLst>
          </p:cNvPr>
          <p:cNvPicPr>
            <a:picLocks noGrp="1" noChangeAspect="1"/>
          </p:cNvPicPr>
          <p:nvPr>
            <p:ph type="pic" sz="quarter" idx="13"/>
          </p:nvPr>
        </p:nvPicPr>
        <p:blipFill>
          <a:blip r:embed="rId2"/>
          <a:srcRect l="1529" r="1529"/>
          <a:stretch>
            <a:fillRect/>
          </a:stretch>
        </p:blipFill>
        <p:spPr>
          <a:custGeom>
            <a:avLst/>
            <a:gdLst>
              <a:gd name="connsiteX0" fmla="*/ 0 w 5756090"/>
              <a:gd name="connsiteY0" fmla="*/ 0 h 3960681"/>
              <a:gd name="connsiteX1" fmla="*/ 5756090 w 5756090"/>
              <a:gd name="connsiteY1" fmla="*/ 0 h 3960681"/>
              <a:gd name="connsiteX2" fmla="*/ 5756090 w 5756090"/>
              <a:gd name="connsiteY2" fmla="*/ 3463038 h 3960681"/>
              <a:gd name="connsiteX3" fmla="*/ 5558511 w 5756090"/>
              <a:gd name="connsiteY3" fmla="*/ 3561320 h 3960681"/>
              <a:gd name="connsiteX4" fmla="*/ 3480391 w 5756090"/>
              <a:gd name="connsiteY4" fmla="*/ 3940416 h 3960681"/>
              <a:gd name="connsiteX5" fmla="*/ 1605774 w 5756090"/>
              <a:gd name="connsiteY5" fmla="*/ 2854397 h 3960681"/>
              <a:gd name="connsiteX6" fmla="*/ 74389 w 5756090"/>
              <a:gd name="connsiteY6" fmla="*/ 325223 h 3960681"/>
              <a:gd name="connsiteX7" fmla="*/ 16895 w 5756090"/>
              <a:gd name="connsiteY7" fmla="*/ 104576 h 396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6090" h="3960681">
                <a:moveTo>
                  <a:pt x="0" y="0"/>
                </a:moveTo>
                <a:lnTo>
                  <a:pt x="5756090" y="0"/>
                </a:lnTo>
                <a:lnTo>
                  <a:pt x="5756090" y="3463038"/>
                </a:lnTo>
                <a:lnTo>
                  <a:pt x="5558511" y="3561320"/>
                </a:lnTo>
                <a:cubicBezTo>
                  <a:pt x="4879339" y="3874528"/>
                  <a:pt x="4103797" y="4016776"/>
                  <a:pt x="3480391" y="3940416"/>
                </a:cubicBezTo>
                <a:cubicBezTo>
                  <a:pt x="2751968" y="3851461"/>
                  <a:pt x="2103010" y="3410677"/>
                  <a:pt x="1605774" y="2854397"/>
                </a:cubicBezTo>
                <a:cubicBezTo>
                  <a:pt x="1278696" y="2488237"/>
                  <a:pt x="377050" y="1320622"/>
                  <a:pt x="74389" y="325223"/>
                </a:cubicBezTo>
                <a:cubicBezTo>
                  <a:pt x="51690" y="250568"/>
                  <a:pt x="32361" y="176882"/>
                  <a:pt x="16895" y="104576"/>
                </a:cubicBezTo>
                <a:close/>
              </a:path>
            </a:pathLst>
          </a:custGeom>
          <a:solidFill>
            <a:srgbClr val="297FD5"/>
          </a:solidFill>
        </p:spPr>
      </p:pic>
      <p:pic>
        <p:nvPicPr>
          <p:cNvPr id="17" name="Espace réservé pour une image  16">
            <a:extLst>
              <a:ext uri="{FF2B5EF4-FFF2-40B4-BE49-F238E27FC236}">
                <a16:creationId xmlns:a16="http://schemas.microsoft.com/office/drawing/2014/main" id="{06BBDE53-160E-F300-E728-25787931A1A4}"/>
              </a:ext>
            </a:extLst>
          </p:cNvPr>
          <p:cNvPicPr>
            <a:picLocks noGrp="1" noChangeAspect="1"/>
          </p:cNvPicPr>
          <p:nvPr>
            <p:ph type="pic" sz="quarter" idx="14"/>
          </p:nvPr>
        </p:nvPicPr>
        <p:blipFill>
          <a:blip r:embed="rId3"/>
          <a:srcRect t="18055" b="18055"/>
          <a:stretch/>
        </p:blipFill>
        <p:spPr>
          <a:custGeom>
            <a:avLst/>
            <a:gdLst>
              <a:gd name="connsiteX0" fmla="*/ 3174283 w 5796193"/>
              <a:gd name="connsiteY0" fmla="*/ 18 h 1908627"/>
              <a:gd name="connsiteX1" fmla="*/ 5218462 w 5796193"/>
              <a:gd name="connsiteY1" fmla="*/ 1459807 h 1908627"/>
              <a:gd name="connsiteX2" fmla="*/ 5309125 w 5796193"/>
              <a:gd name="connsiteY2" fmla="*/ 1537598 h 1908627"/>
              <a:gd name="connsiteX3" fmla="*/ 5693890 w 5796193"/>
              <a:gd name="connsiteY3" fmla="*/ 1830997 h 1908627"/>
              <a:gd name="connsiteX4" fmla="*/ 5796193 w 5796193"/>
              <a:gd name="connsiteY4" fmla="*/ 1908627 h 1908627"/>
              <a:gd name="connsiteX5" fmla="*/ 0 w 5796193"/>
              <a:gd name="connsiteY5" fmla="*/ 1908627 h 1908627"/>
              <a:gd name="connsiteX6" fmla="*/ 36796 w 5796193"/>
              <a:gd name="connsiteY6" fmla="*/ 1862978 h 1908627"/>
              <a:gd name="connsiteX7" fmla="*/ 930039 w 5796193"/>
              <a:gd name="connsiteY7" fmla="*/ 1021399 h 1908627"/>
              <a:gd name="connsiteX8" fmla="*/ 3174283 w 5796193"/>
              <a:gd name="connsiteY8" fmla="*/ 18 h 19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6193" h="1908627">
                <a:moveTo>
                  <a:pt x="3174283" y="18"/>
                </a:moveTo>
                <a:cubicBezTo>
                  <a:pt x="3946119" y="-4705"/>
                  <a:pt x="4675803" y="959667"/>
                  <a:pt x="5218462" y="1459807"/>
                </a:cubicBezTo>
                <a:cubicBezTo>
                  <a:pt x="5237529" y="1477442"/>
                  <a:pt x="5268648" y="1503898"/>
                  <a:pt x="5309125" y="1537598"/>
                </a:cubicBezTo>
                <a:cubicBezTo>
                  <a:pt x="5427311" y="1636255"/>
                  <a:pt x="5560174" y="1732098"/>
                  <a:pt x="5693890" y="1830997"/>
                </a:cubicBezTo>
                <a:lnTo>
                  <a:pt x="5796193" y="1908627"/>
                </a:lnTo>
                <a:lnTo>
                  <a:pt x="0" y="1908627"/>
                </a:lnTo>
                <a:lnTo>
                  <a:pt x="36796" y="1862978"/>
                </a:lnTo>
                <a:cubicBezTo>
                  <a:pt x="326152" y="1521692"/>
                  <a:pt x="689989" y="1221705"/>
                  <a:pt x="930039" y="1021399"/>
                </a:cubicBezTo>
                <a:cubicBezTo>
                  <a:pt x="1540951" y="511494"/>
                  <a:pt x="2324829" y="5378"/>
                  <a:pt x="3174283" y="18"/>
                </a:cubicBezTo>
                <a:close/>
              </a:path>
            </a:pathLst>
          </a:custGeom>
          <a:solidFill>
            <a:srgbClr val="297FD5"/>
          </a:solidFill>
        </p:spPr>
      </p:pic>
      <p:sp>
        <p:nvSpPr>
          <p:cNvPr id="18" name="Espace réservé du contenu 5">
            <a:extLst>
              <a:ext uri="{FF2B5EF4-FFF2-40B4-BE49-F238E27FC236}">
                <a16:creationId xmlns:a16="http://schemas.microsoft.com/office/drawing/2014/main" id="{1E5F0BEA-444D-3A5D-7913-FD637ACF558B}"/>
              </a:ext>
            </a:extLst>
          </p:cNvPr>
          <p:cNvSpPr txBox="1">
            <a:spLocks/>
          </p:cNvSpPr>
          <p:nvPr/>
        </p:nvSpPr>
        <p:spPr>
          <a:xfrm>
            <a:off x="715364" y="570409"/>
            <a:ext cx="5220000" cy="454166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r>
              <a:rPr lang="fr-FR" sz="1200" b="0" dirty="0">
                <a:latin typeface="Avenir LT Pro 45 Book" panose="020B0502020203020204" pitchFamily="34" charset="0"/>
              </a:rPr>
              <a:t>Nous vous proposons de méditer Job 38 – 42.6 lors du culte de cette année. Voici une proposition de déroulement que vous pouvez librement adapter en ajoutant / enlevant des éléments. </a:t>
            </a:r>
          </a:p>
          <a:p>
            <a:pPr algn="just"/>
            <a:r>
              <a:rPr lang="fr-FR" sz="1200" b="0" dirty="0">
                <a:latin typeface="Avenir LT Pro 45 Book" panose="020B0502020203020204" pitchFamily="34" charset="0"/>
              </a:rPr>
              <a:t>Les propositions de chants peuvent être intercalées entre les lectures, ou en bloc à la suite.</a:t>
            </a:r>
          </a:p>
          <a:p>
            <a:pPr algn="just"/>
            <a:r>
              <a:rPr lang="fr-FR" sz="1400" dirty="0">
                <a:solidFill>
                  <a:schemeClr val="accent3">
                    <a:lumMod val="40000"/>
                    <a:lumOff val="60000"/>
                    <a:alpha val="70000"/>
                  </a:schemeClr>
                </a:solidFill>
                <a:latin typeface="Avenir LT Pro 45 Book" panose="020B0502020203020204" pitchFamily="34" charset="0"/>
              </a:rPr>
              <a:t>Parole d’accueil</a:t>
            </a:r>
          </a:p>
          <a:p>
            <a:pPr algn="just"/>
            <a:r>
              <a:rPr lang="fr-FR" sz="1200" b="0" dirty="0">
                <a:latin typeface="Avenir LT Pro 45 Book" panose="020B0502020203020204" pitchFamily="34" charset="0"/>
              </a:rPr>
              <a:t>Seigneur Dieu, nous nous sommes rassemblés ce matin en espérant et en souhaitant que tu renouvelles notre regard, notre manière de te voir, de voir ta création, de nous voir dans ta création.  Pour cela, nous avons besoin de ton aide, de ta Parole, de ton incarnation en Jésus-Christ, de ton Esprit Saint, de ton amour de Père. Toi, tu nous vois parfaitement. (Tu vois toutes nos vies et tout ce qu’elles portent en elles ?)</a:t>
            </a:r>
          </a:p>
          <a:p>
            <a:pPr algn="just"/>
            <a:r>
              <a:rPr lang="fr-FR" sz="1200" b="0" dirty="0">
                <a:latin typeface="Avenir LT Pro 45 Book" panose="020B0502020203020204" pitchFamily="34" charset="0"/>
              </a:rPr>
              <a:t>À travers plusieurs lectures du livre de Job, nous pouvons saisir la place de l’homme dans la création et vis-à-vis de Dieu. C’est en quelque sorte, une invitation à la conversion du cœur, du regard.</a:t>
            </a:r>
          </a:p>
          <a:p>
            <a:pPr algn="just"/>
            <a:endParaRPr lang="en-US" sz="1200" dirty="0">
              <a:latin typeface="Avenir LT Pro 45 Book" panose="020B0502020203020204" pitchFamily="34" charset="0"/>
            </a:endParaRPr>
          </a:p>
        </p:txBody>
      </p:sp>
      <p:sp>
        <p:nvSpPr>
          <p:cNvPr id="21" name="Espace réservé du contenu 5">
            <a:extLst>
              <a:ext uri="{FF2B5EF4-FFF2-40B4-BE49-F238E27FC236}">
                <a16:creationId xmlns:a16="http://schemas.microsoft.com/office/drawing/2014/main" id="{42707801-A061-A768-5036-2494FD87E2AF}"/>
              </a:ext>
            </a:extLst>
          </p:cNvPr>
          <p:cNvSpPr txBox="1">
            <a:spLocks/>
          </p:cNvSpPr>
          <p:nvPr/>
        </p:nvSpPr>
        <p:spPr>
          <a:xfrm>
            <a:off x="6256637" y="195845"/>
            <a:ext cx="5220000" cy="454166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r>
              <a:rPr lang="fr-FR" sz="1400" dirty="0">
                <a:solidFill>
                  <a:schemeClr val="accent3">
                    <a:lumMod val="40000"/>
                    <a:lumOff val="60000"/>
                    <a:alpha val="70000"/>
                  </a:schemeClr>
                </a:solidFill>
                <a:effectLst>
                  <a:outerShdw blurRad="38100" dist="38100" dir="2700000" algn="tl">
                    <a:srgbClr val="000000">
                      <a:alpha val="43137"/>
                    </a:srgbClr>
                  </a:outerShdw>
                </a:effectLst>
                <a:latin typeface="Avenir LT Pro 45 Book" panose="020B0502020203020204" pitchFamily="34" charset="0"/>
              </a:rPr>
              <a:t>Job 38. 24-33</a:t>
            </a:r>
          </a:p>
          <a:p>
            <a:pPr algn="just"/>
            <a:r>
              <a:rPr lang="fr-FR" sz="1200" b="0" i="1" baseline="30000" dirty="0">
                <a:effectLst>
                  <a:outerShdw blurRad="38100" dist="38100" dir="2700000" algn="tl">
                    <a:srgbClr val="000000">
                      <a:alpha val="43137"/>
                    </a:srgbClr>
                  </a:outerShdw>
                </a:effectLst>
                <a:latin typeface="Avenir LT Pro 45 Book" panose="020B0502020203020204" pitchFamily="34" charset="0"/>
              </a:rPr>
              <a:t>28</a:t>
            </a:r>
            <a:r>
              <a:rPr lang="fr-FR" sz="1200" b="0" i="1" dirty="0">
                <a:effectLst>
                  <a:outerShdw blurRad="38100" dist="38100" dir="2700000" algn="tl">
                    <a:srgbClr val="000000">
                      <a:alpha val="43137"/>
                    </a:srgbClr>
                  </a:outerShdw>
                </a:effectLst>
                <a:latin typeface="Avenir LT Pro 45 Book" panose="020B0502020203020204" pitchFamily="34" charset="0"/>
              </a:rPr>
              <a:t>La pluie a-t-elle un père ? Les gouttes de rosée, qui les a engendrées ?</a:t>
            </a:r>
          </a:p>
          <a:p>
            <a:pPr algn="just"/>
            <a:r>
              <a:rPr lang="fr-FR" sz="1200" b="0" i="1" baseline="30000" dirty="0">
                <a:effectLst>
                  <a:outerShdw blurRad="38100" dist="38100" dir="2700000" algn="tl">
                    <a:srgbClr val="000000">
                      <a:alpha val="43137"/>
                    </a:srgbClr>
                  </a:outerShdw>
                </a:effectLst>
                <a:latin typeface="Avenir LT Pro 45 Book" panose="020B0502020203020204" pitchFamily="34" charset="0"/>
              </a:rPr>
              <a:t>29</a:t>
            </a:r>
            <a:r>
              <a:rPr lang="fr-FR" sz="1200" b="0" i="1" dirty="0">
                <a:effectLst>
                  <a:outerShdw blurRad="38100" dist="38100" dir="2700000" algn="tl">
                    <a:srgbClr val="000000">
                      <a:alpha val="43137"/>
                    </a:srgbClr>
                  </a:outerShdw>
                </a:effectLst>
                <a:latin typeface="Avenir LT Pro 45 Book" panose="020B0502020203020204" pitchFamily="34" charset="0"/>
              </a:rPr>
              <a:t>De quel sein maternel est sortie la glace, le givre du ciel, qui l'a mis au monde ?</a:t>
            </a:r>
          </a:p>
          <a:p>
            <a:pPr algn="just"/>
            <a:r>
              <a:rPr lang="fr-FR" sz="1200" b="0" i="1" baseline="30000" dirty="0">
                <a:effectLst>
                  <a:outerShdw blurRad="38100" dist="38100" dir="2700000" algn="tl">
                    <a:srgbClr val="000000">
                      <a:alpha val="43137"/>
                    </a:srgbClr>
                  </a:outerShdw>
                </a:effectLst>
                <a:latin typeface="Avenir LT Pro 45 Book" panose="020B0502020203020204" pitchFamily="34" charset="0"/>
              </a:rPr>
              <a:t>30</a:t>
            </a:r>
            <a:r>
              <a:rPr lang="fr-FR" sz="1200" b="0" i="1" dirty="0">
                <a:effectLst>
                  <a:outerShdw blurRad="38100" dist="38100" dir="2700000" algn="tl">
                    <a:srgbClr val="000000">
                      <a:alpha val="43137"/>
                    </a:srgbClr>
                  </a:outerShdw>
                </a:effectLst>
                <a:latin typeface="Avenir LT Pro 45 Book" panose="020B0502020203020204" pitchFamily="34" charset="0"/>
              </a:rPr>
              <a:t>Quand elle gèle, l'eau devient dure comme la pierre, la surface de l'abîme se prend en un seul bloc.</a:t>
            </a:r>
          </a:p>
          <a:p>
            <a:pPr algn="just"/>
            <a:r>
              <a:rPr lang="fr-FR" sz="1200" b="0" i="1" baseline="30000" dirty="0">
                <a:effectLst>
                  <a:outerShdw blurRad="38100" dist="38100" dir="2700000" algn="tl">
                    <a:srgbClr val="000000">
                      <a:alpha val="43137"/>
                    </a:srgbClr>
                  </a:outerShdw>
                </a:effectLst>
                <a:latin typeface="Avenir LT Pro 45 Book" panose="020B0502020203020204" pitchFamily="34" charset="0"/>
              </a:rPr>
              <a:t>31</a:t>
            </a:r>
            <a:r>
              <a:rPr lang="fr-FR" sz="1200" b="0" i="1" dirty="0">
                <a:effectLst>
                  <a:outerShdw blurRad="38100" dist="38100" dir="2700000" algn="tl">
                    <a:srgbClr val="000000">
                      <a:alpha val="43137"/>
                    </a:srgbClr>
                  </a:outerShdw>
                </a:effectLst>
                <a:latin typeface="Avenir LT Pro 45 Book" panose="020B0502020203020204" pitchFamily="34" charset="0"/>
              </a:rPr>
              <a:t>Et les constellations, arrives-tu à nouer les liens qui maintiennent les Pléiades, ou à dénouer les cordes qui retiennent Orion ?</a:t>
            </a:r>
          </a:p>
          <a:p>
            <a:pPr algn="just"/>
            <a:r>
              <a:rPr lang="fr-FR" sz="1200" b="0" i="1" baseline="30000" dirty="0">
                <a:effectLst>
                  <a:outerShdw blurRad="38100" dist="38100" dir="2700000" algn="tl">
                    <a:srgbClr val="000000">
                      <a:alpha val="43137"/>
                    </a:srgbClr>
                  </a:outerShdw>
                </a:effectLst>
                <a:latin typeface="Avenir LT Pro 45 Book" panose="020B0502020203020204" pitchFamily="34" charset="0"/>
              </a:rPr>
              <a:t>32</a:t>
            </a:r>
            <a:r>
              <a:rPr lang="fr-FR" sz="1200" b="0" i="1" dirty="0">
                <a:effectLst>
                  <a:outerShdw blurRad="38100" dist="38100" dir="2700000" algn="tl">
                    <a:srgbClr val="000000">
                      <a:alpha val="43137"/>
                    </a:srgbClr>
                  </a:outerShdw>
                </a:effectLst>
                <a:latin typeface="Avenir LT Pro 45 Book" panose="020B0502020203020204" pitchFamily="34" charset="0"/>
              </a:rPr>
              <a:t>Es-tu capable de faire apparaître les signes du zodiaque en leur temps, ou de conduire la Grande Ourse avec ses petits ?</a:t>
            </a:r>
          </a:p>
          <a:p>
            <a:pPr algn="just"/>
            <a:r>
              <a:rPr lang="fr-FR" sz="1200" b="0" i="1" baseline="30000" dirty="0">
                <a:effectLst>
                  <a:outerShdw blurRad="38100" dist="38100" dir="2700000" algn="tl">
                    <a:srgbClr val="000000">
                      <a:alpha val="43137"/>
                    </a:srgbClr>
                  </a:outerShdw>
                </a:effectLst>
                <a:latin typeface="Avenir LT Pro 45 Book" panose="020B0502020203020204" pitchFamily="34" charset="0"/>
              </a:rPr>
              <a:t>33</a:t>
            </a:r>
            <a:r>
              <a:rPr lang="fr-FR" sz="1200" b="0" i="1" dirty="0">
                <a:effectLst>
                  <a:outerShdw blurRad="38100" dist="38100" dir="2700000" algn="tl">
                    <a:srgbClr val="000000">
                      <a:alpha val="43137"/>
                    </a:srgbClr>
                  </a:outerShdw>
                </a:effectLst>
                <a:latin typeface="Avenir LT Pro 45 Book" panose="020B0502020203020204" pitchFamily="34" charset="0"/>
              </a:rPr>
              <a:t>Sais-tu à quelles lois le ciel obéit ? Est-ce toi qui règles leur influence sur la terre ?</a:t>
            </a:r>
          </a:p>
          <a:p>
            <a:pPr algn="just"/>
            <a:endParaRPr lang="en-US" sz="1200" dirty="0">
              <a:effectLst>
                <a:outerShdw blurRad="38100" dist="38100" dir="2700000" algn="tl">
                  <a:srgbClr val="000000">
                    <a:alpha val="43137"/>
                  </a:srgbClr>
                </a:outerShdw>
              </a:effectLst>
              <a:latin typeface="Avenir LT Pro 45 Book" panose="020B0502020203020204" pitchFamily="34" charset="0"/>
            </a:endParaRPr>
          </a:p>
        </p:txBody>
      </p:sp>
      <p:sp>
        <p:nvSpPr>
          <p:cNvPr id="12" name="Espace réservé du numéro de diapositive 3">
            <a:extLst>
              <a:ext uri="{FF2B5EF4-FFF2-40B4-BE49-F238E27FC236}">
                <a16:creationId xmlns:a16="http://schemas.microsoft.com/office/drawing/2014/main" id="{63DE07A7-E890-B56E-4E12-2A397E7BCB7B}"/>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5</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3" name="Espace réservé du pied de page 7">
            <a:extLst>
              <a:ext uri="{FF2B5EF4-FFF2-40B4-BE49-F238E27FC236}">
                <a16:creationId xmlns:a16="http://schemas.microsoft.com/office/drawing/2014/main" id="{6D817699-71BD-B3E2-7E0B-7CEB0D9B7DF2}"/>
              </a:ext>
            </a:extLst>
          </p:cNvPr>
          <p:cNvSpPr>
            <a:spLocks noGrp="1"/>
          </p:cNvSpPr>
          <p:nvPr>
            <p:ph type="ftr" sz="quarter" idx="11"/>
          </p:nvPr>
        </p:nvSpPr>
        <p:spPr>
          <a:xfrm rot="16200000">
            <a:off x="10248899" y="1608137"/>
            <a:ext cx="3276601" cy="365125"/>
          </a:xfrm>
        </p:spPr>
        <p:txBody>
          <a:bodyPr rtlCol="0"/>
          <a:lstStyle/>
          <a:p>
            <a:pPr rtl="0"/>
            <a:r>
              <a:rPr lang="fr-FR" dirty="0">
                <a:solidFill>
                  <a:schemeClr val="accent3">
                    <a:lumMod val="40000"/>
                    <a:lumOff val="60000"/>
                  </a:schemeClr>
                </a:solidFill>
                <a:latin typeface="Avenir LT Pro 45 Book" panose="020B0502020203020204" pitchFamily="34" charset="0"/>
              </a:rPr>
              <a:t>Cheminer dans le culte , chanter, louer, prier</a:t>
            </a:r>
            <a:endParaRPr lang="fr" dirty="0">
              <a:solidFill>
                <a:schemeClr val="accent3">
                  <a:lumMod val="40000"/>
                  <a:lumOff val="60000"/>
                </a:schemeClr>
              </a:solidFill>
              <a:latin typeface="Avenir LT Pro 45 Book" panose="020B0502020203020204" pitchFamily="34" charset="0"/>
            </a:endParaRPr>
          </a:p>
        </p:txBody>
      </p:sp>
    </p:spTree>
    <p:extLst>
      <p:ext uri="{BB962C8B-B14F-4D97-AF65-F5344CB8AC3E}">
        <p14:creationId xmlns:p14="http://schemas.microsoft.com/office/powerpoint/2010/main" val="978570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ce réservé d’image 13">
            <a:extLst>
              <a:ext uri="{FF2B5EF4-FFF2-40B4-BE49-F238E27FC236}">
                <a16:creationId xmlns:a16="http://schemas.microsoft.com/office/drawing/2014/main" id="{10FBFD6C-2018-4E9C-81B3-E1D87B44C5E7}"/>
              </a:ext>
            </a:extLst>
          </p:cNvPr>
          <p:cNvPicPr>
            <a:picLocks noGrp="1" noChangeAspect="1"/>
          </p:cNvPicPr>
          <p:nvPr>
            <p:ph type="pic" sz="quarter" idx="15"/>
          </p:nvPr>
        </p:nvPicPr>
        <p:blipFill>
          <a:blip r:embed="rId2"/>
          <a:srcRect/>
          <a:stretch/>
        </p:blipFill>
        <p:spPr>
          <a:xfrm>
            <a:off x="8198467" y="0"/>
            <a:ext cx="3301999" cy="2201333"/>
          </a:xfrm>
        </p:spPr>
      </p:pic>
      <p:sp>
        <p:nvSpPr>
          <p:cNvPr id="16" name="Forme libre : Forme 15">
            <a:extLst>
              <a:ext uri="{FF2B5EF4-FFF2-40B4-BE49-F238E27FC236}">
                <a16:creationId xmlns:a16="http://schemas.microsoft.com/office/drawing/2014/main" id="{4939FF43-C75B-44F5-821A-7DB97F45DB05}"/>
              </a:ext>
              <a:ext uri="{C183D7F6-B498-43B3-948B-1728B52AA6E4}">
                <adec:decorative xmlns:adec="http://schemas.microsoft.com/office/drawing/2017/decorative" val="1"/>
              </a:ext>
            </a:extLst>
          </p:cNvPr>
          <p:cNvSpPr/>
          <p:nvPr/>
        </p:nvSpPr>
        <p:spPr>
          <a:xfrm rot="14566804" flipH="1">
            <a:off x="7956480" y="-1657627"/>
            <a:ext cx="3331563" cy="4342489"/>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13" name="Espace réservé du numéro de diapositive 3">
            <a:extLst>
              <a:ext uri="{FF2B5EF4-FFF2-40B4-BE49-F238E27FC236}">
                <a16:creationId xmlns:a16="http://schemas.microsoft.com/office/drawing/2014/main" id="{810429D8-F662-20CE-FA82-CA2B49AF5B2B}"/>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6</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5" name="Espace réservé du pied de page 7">
            <a:extLst>
              <a:ext uri="{FF2B5EF4-FFF2-40B4-BE49-F238E27FC236}">
                <a16:creationId xmlns:a16="http://schemas.microsoft.com/office/drawing/2014/main" id="{36049ED4-8804-8675-AAEC-7EBC505EC14B}"/>
              </a:ext>
            </a:extLst>
          </p:cNvPr>
          <p:cNvSpPr>
            <a:spLocks noGrp="1"/>
          </p:cNvSpPr>
          <p:nvPr>
            <p:ph type="ftr" sz="quarter" idx="11"/>
          </p:nvPr>
        </p:nvSpPr>
        <p:spPr>
          <a:xfrm rot="16200000">
            <a:off x="10248899" y="1608137"/>
            <a:ext cx="3276601" cy="365125"/>
          </a:xfrm>
        </p:spPr>
        <p:txBody>
          <a:bodyPr rtlCol="0"/>
          <a:lstStyle/>
          <a:p>
            <a:pPr rtl="0"/>
            <a:r>
              <a:rPr lang="fr-FR" dirty="0">
                <a:solidFill>
                  <a:schemeClr val="accent3">
                    <a:lumMod val="40000"/>
                    <a:lumOff val="60000"/>
                  </a:schemeClr>
                </a:solidFill>
                <a:latin typeface="Avenir LT Pro 45 Book" panose="020B0502020203020204" pitchFamily="34" charset="0"/>
              </a:rPr>
              <a:t>Cheminer dans le culte , chanter, louer, prier</a:t>
            </a:r>
            <a:endParaRPr lang="fr" dirty="0">
              <a:solidFill>
                <a:schemeClr val="accent3">
                  <a:lumMod val="40000"/>
                  <a:lumOff val="60000"/>
                </a:schemeClr>
              </a:solidFill>
              <a:latin typeface="Avenir LT Pro 45 Book" panose="020B0502020203020204" pitchFamily="34" charset="0"/>
            </a:endParaRPr>
          </a:p>
        </p:txBody>
      </p:sp>
      <p:sp>
        <p:nvSpPr>
          <p:cNvPr id="24" name="ZoneTexte 23">
            <a:extLst>
              <a:ext uri="{FF2B5EF4-FFF2-40B4-BE49-F238E27FC236}">
                <a16:creationId xmlns:a16="http://schemas.microsoft.com/office/drawing/2014/main" id="{F19D5349-17B1-E566-FDB3-58775B01E203}"/>
              </a:ext>
            </a:extLst>
          </p:cNvPr>
          <p:cNvSpPr txBox="1"/>
          <p:nvPr/>
        </p:nvSpPr>
        <p:spPr>
          <a:xfrm>
            <a:off x="502977" y="759259"/>
            <a:ext cx="6096000" cy="307777"/>
          </a:xfrm>
          <a:prstGeom prst="rect">
            <a:avLst/>
          </a:prstGeom>
          <a:noFill/>
        </p:spPr>
        <p:txBody>
          <a:bodyPr wrap="square">
            <a:spAutoFit/>
          </a:bodyPr>
          <a:lstStyle/>
          <a:p>
            <a:pPr algn="just"/>
            <a:r>
              <a:rPr lang="fr-FR" sz="1400" b="1" dirty="0">
                <a:solidFill>
                  <a:schemeClr val="accent3">
                    <a:lumMod val="40000"/>
                    <a:lumOff val="60000"/>
                    <a:alpha val="70000"/>
                  </a:schemeClr>
                </a:solidFill>
                <a:latin typeface="Avenir LT Pro 45 Book" panose="020B0502020203020204" pitchFamily="34" charset="0"/>
              </a:rPr>
              <a:t>Job 39. 1-12</a:t>
            </a:r>
          </a:p>
        </p:txBody>
      </p:sp>
      <p:sp>
        <p:nvSpPr>
          <p:cNvPr id="25" name="ZoneTexte 24">
            <a:extLst>
              <a:ext uri="{FF2B5EF4-FFF2-40B4-BE49-F238E27FC236}">
                <a16:creationId xmlns:a16="http://schemas.microsoft.com/office/drawing/2014/main" id="{24A8E3AD-189F-AB51-7FAF-B2132A548BF0}"/>
              </a:ext>
            </a:extLst>
          </p:cNvPr>
          <p:cNvSpPr txBox="1"/>
          <p:nvPr/>
        </p:nvSpPr>
        <p:spPr>
          <a:xfrm>
            <a:off x="554246" y="1282310"/>
            <a:ext cx="6750666" cy="461665"/>
          </a:xfrm>
          <a:prstGeom prst="rect">
            <a:avLst/>
          </a:prstGeom>
          <a:noFill/>
        </p:spPr>
        <p:txBody>
          <a:bodyPr wrap="square">
            <a:spAutoFit/>
          </a:bodyPr>
          <a:lstStyle/>
          <a:p>
            <a:r>
              <a:rPr lang="fr-FR" sz="1200" i="1" dirty="0">
                <a:solidFill>
                  <a:srgbClr val="7C94BA"/>
                </a:solidFill>
                <a:latin typeface="Avenir LT Pro 45 Book" panose="020B0502020203020204" pitchFamily="34" charset="0"/>
              </a:rPr>
              <a:t>C’est un texte très imagé qui se prête volontiers à un mime ou un sketch par des ados en parallèle d’une lecture projetée...</a:t>
            </a:r>
          </a:p>
        </p:txBody>
      </p:sp>
      <p:sp>
        <p:nvSpPr>
          <p:cNvPr id="32" name="Espace réservé du contenu 5">
            <a:extLst>
              <a:ext uri="{FF2B5EF4-FFF2-40B4-BE49-F238E27FC236}">
                <a16:creationId xmlns:a16="http://schemas.microsoft.com/office/drawing/2014/main" id="{8617AA5B-E46F-4B0D-5F5B-CC7E2832E67C}"/>
              </a:ext>
            </a:extLst>
          </p:cNvPr>
          <p:cNvSpPr txBox="1">
            <a:spLocks/>
          </p:cNvSpPr>
          <p:nvPr/>
        </p:nvSpPr>
        <p:spPr>
          <a:xfrm>
            <a:off x="502977" y="1954074"/>
            <a:ext cx="5220000" cy="3919043"/>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r>
              <a:rPr lang="fr-FR" sz="1200" b="0" i="1" baseline="30000" dirty="0">
                <a:latin typeface="Avenir LT Pro 45 Book" panose="020B0502020203020204" pitchFamily="34" charset="0"/>
              </a:rPr>
              <a:t>1</a:t>
            </a:r>
            <a:r>
              <a:rPr lang="fr-FR" sz="1200" b="0" i="1" dirty="0">
                <a:latin typeface="Avenir LT Pro 45 Book" panose="020B0502020203020204" pitchFamily="34" charset="0"/>
              </a:rPr>
              <a:t>Connais-tu la saison où naissent les bouquetins des rochers, as-tu vu les biches leur donner le jour ?</a:t>
            </a:r>
          </a:p>
          <a:p>
            <a:pPr algn="just">
              <a:lnSpc>
                <a:spcPct val="150000"/>
              </a:lnSpc>
              <a:spcBef>
                <a:spcPts val="600"/>
              </a:spcBef>
            </a:pPr>
            <a:r>
              <a:rPr lang="fr-FR" sz="1200" b="0" i="1" baseline="30000" dirty="0">
                <a:latin typeface="Avenir LT Pro 45 Book" panose="020B0502020203020204" pitchFamily="34" charset="0"/>
              </a:rPr>
              <a:t>2</a:t>
            </a:r>
            <a:r>
              <a:rPr lang="fr-FR" sz="1200" b="0" i="1" dirty="0">
                <a:latin typeface="Avenir LT Pro 45 Book" panose="020B0502020203020204" pitchFamily="34" charset="0"/>
              </a:rPr>
              <a:t>As-tu compté les mois de leur gestation, sais-tu à quel moment survient la naissance ?</a:t>
            </a:r>
          </a:p>
          <a:p>
            <a:pPr algn="just">
              <a:lnSpc>
                <a:spcPct val="150000"/>
              </a:lnSpc>
              <a:spcBef>
                <a:spcPts val="600"/>
              </a:spcBef>
            </a:pPr>
            <a:r>
              <a:rPr lang="fr-FR" sz="1200" b="0" i="1" baseline="30000" dirty="0">
                <a:latin typeface="Avenir LT Pro 45 Book" panose="020B0502020203020204" pitchFamily="34" charset="0"/>
              </a:rPr>
              <a:t>3</a:t>
            </a:r>
            <a:r>
              <a:rPr lang="fr-FR" sz="1200" b="0" i="1" dirty="0">
                <a:latin typeface="Avenir LT Pro 45 Book" panose="020B0502020203020204" pitchFamily="34" charset="0"/>
              </a:rPr>
              <a:t>Elles se couchent pour mettre bas leurs petits, mettant ainsi fin à leurs douleurs.</a:t>
            </a:r>
          </a:p>
          <a:p>
            <a:pPr algn="just">
              <a:lnSpc>
                <a:spcPct val="150000"/>
              </a:lnSpc>
              <a:spcBef>
                <a:spcPts val="600"/>
              </a:spcBef>
            </a:pPr>
            <a:r>
              <a:rPr lang="fr-FR" sz="1200" b="0" i="1" baseline="30000" dirty="0">
                <a:latin typeface="Avenir LT Pro 45 Book" panose="020B0502020203020204" pitchFamily="34" charset="0"/>
              </a:rPr>
              <a:t>4</a:t>
            </a:r>
            <a:r>
              <a:rPr lang="fr-FR" sz="1200" b="0" i="1" dirty="0">
                <a:latin typeface="Avenir LT Pro 45 Book" panose="020B0502020203020204" pitchFamily="34" charset="0"/>
              </a:rPr>
              <a:t>Grandissant en plein air, leurs petits prennent des forces ; puis ils quittent leur mère, et ils ne reviennent plus.</a:t>
            </a:r>
          </a:p>
          <a:p>
            <a:pPr algn="just">
              <a:lnSpc>
                <a:spcPct val="150000"/>
              </a:lnSpc>
              <a:spcBef>
                <a:spcPts val="600"/>
              </a:spcBef>
            </a:pPr>
            <a:r>
              <a:rPr lang="fr-FR" sz="1200" b="0" i="1" baseline="30000" dirty="0">
                <a:latin typeface="Avenir LT Pro 45 Book" panose="020B0502020203020204" pitchFamily="34" charset="0"/>
              </a:rPr>
              <a:t>5</a:t>
            </a:r>
            <a:r>
              <a:rPr lang="fr-FR" sz="1200" b="0" i="1" dirty="0">
                <a:latin typeface="Avenir LT Pro 45 Book" panose="020B0502020203020204" pitchFamily="34" charset="0"/>
              </a:rPr>
              <a:t>Qui a lâché l'âne sauvage en liberté ? Qui a détaché ses liens ?</a:t>
            </a:r>
          </a:p>
          <a:p>
            <a:pPr algn="just">
              <a:lnSpc>
                <a:spcPct val="150000"/>
              </a:lnSpc>
              <a:spcBef>
                <a:spcPts val="600"/>
              </a:spcBef>
            </a:pPr>
            <a:r>
              <a:rPr lang="fr-FR" sz="1200" b="0" i="1" baseline="30000" dirty="0">
                <a:latin typeface="Avenir LT Pro 45 Book" panose="020B0502020203020204" pitchFamily="34" charset="0"/>
              </a:rPr>
              <a:t>6</a:t>
            </a:r>
            <a:r>
              <a:rPr lang="fr-FR" sz="1200" b="0" i="1" dirty="0">
                <a:latin typeface="Avenir LT Pro 45 Book" panose="020B0502020203020204" pitchFamily="34" charset="0"/>
              </a:rPr>
              <a:t>Je l'ai fait habiter dans les régions arides ; sa demeure, c'est la terre salée.</a:t>
            </a:r>
          </a:p>
          <a:p>
            <a:pPr algn="just">
              <a:lnSpc>
                <a:spcPct val="110000"/>
              </a:lnSpc>
              <a:spcBef>
                <a:spcPts val="600"/>
              </a:spcBef>
            </a:pPr>
            <a:endParaRPr lang="en-US" sz="1200" dirty="0">
              <a:latin typeface="Avenir LT Pro 45 Book" panose="020B0502020203020204" pitchFamily="34" charset="0"/>
            </a:endParaRPr>
          </a:p>
        </p:txBody>
      </p:sp>
      <p:sp>
        <p:nvSpPr>
          <p:cNvPr id="35" name="Espace réservé du contenu 5">
            <a:extLst>
              <a:ext uri="{FF2B5EF4-FFF2-40B4-BE49-F238E27FC236}">
                <a16:creationId xmlns:a16="http://schemas.microsoft.com/office/drawing/2014/main" id="{F716009D-B6EC-8E5C-A7B9-7A703AE598DE}"/>
              </a:ext>
            </a:extLst>
          </p:cNvPr>
          <p:cNvSpPr txBox="1">
            <a:spLocks/>
          </p:cNvSpPr>
          <p:nvPr/>
        </p:nvSpPr>
        <p:spPr>
          <a:xfrm>
            <a:off x="6239401" y="1866747"/>
            <a:ext cx="5220000" cy="400637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50000"/>
              </a:lnSpc>
              <a:spcBef>
                <a:spcPts val="600"/>
              </a:spcBef>
            </a:pPr>
            <a:r>
              <a:rPr lang="fr-FR" sz="1200" b="0" i="1" baseline="30000" dirty="0">
                <a:latin typeface="Avenir LT Pro 45 Book" panose="020B0502020203020204" pitchFamily="34" charset="0"/>
              </a:rPr>
              <a:t>7</a:t>
            </a:r>
            <a:r>
              <a:rPr lang="fr-FR" sz="1200" b="0" i="1" dirty="0">
                <a:latin typeface="Avenir LT Pro 45 Book" panose="020B0502020203020204" pitchFamily="34" charset="0"/>
              </a:rPr>
              <a:t>Il se moque du tumulte de la ville, il n'entend pas les hurlements de son maître.</a:t>
            </a:r>
          </a:p>
          <a:p>
            <a:pPr algn="just">
              <a:lnSpc>
                <a:spcPct val="150000"/>
              </a:lnSpc>
              <a:spcBef>
                <a:spcPts val="600"/>
              </a:spcBef>
            </a:pPr>
            <a:r>
              <a:rPr lang="fr-FR" sz="1200" b="0" i="1" baseline="30000" dirty="0">
                <a:latin typeface="Avenir LT Pro 45 Book" panose="020B0502020203020204" pitchFamily="34" charset="0"/>
              </a:rPr>
              <a:t>8</a:t>
            </a:r>
            <a:r>
              <a:rPr lang="fr-FR" sz="1200" b="0" i="1" dirty="0">
                <a:latin typeface="Avenir LT Pro 45 Book" panose="020B0502020203020204" pitchFamily="34" charset="0"/>
              </a:rPr>
              <a:t>Il explore les montagnes pour trouver son pâturage, il se met en quête de tout ce qui est vert.</a:t>
            </a:r>
          </a:p>
          <a:p>
            <a:pPr algn="just">
              <a:lnSpc>
                <a:spcPct val="150000"/>
              </a:lnSpc>
              <a:spcBef>
                <a:spcPts val="600"/>
              </a:spcBef>
            </a:pPr>
            <a:r>
              <a:rPr lang="fr-FR" sz="1200" b="0" i="1" baseline="30000" dirty="0">
                <a:latin typeface="Avenir LT Pro 45 Book" panose="020B0502020203020204" pitchFamily="34" charset="0"/>
              </a:rPr>
              <a:t>9</a:t>
            </a:r>
            <a:r>
              <a:rPr lang="fr-FR" sz="1200" b="0" i="1" dirty="0">
                <a:latin typeface="Avenir LT Pro 45 Book" panose="020B0502020203020204" pitchFamily="34" charset="0"/>
              </a:rPr>
              <a:t>Le buffle acceptera-t-il de se mettre à ton service ? Passera-t-il ses nuits dans ton étable ?</a:t>
            </a:r>
          </a:p>
          <a:p>
            <a:pPr algn="just">
              <a:lnSpc>
                <a:spcPct val="150000"/>
              </a:lnSpc>
              <a:spcBef>
                <a:spcPts val="600"/>
              </a:spcBef>
            </a:pPr>
            <a:r>
              <a:rPr lang="fr-FR" sz="1200" b="0" i="1" baseline="30000" dirty="0">
                <a:latin typeface="Avenir LT Pro 45 Book" panose="020B0502020203020204" pitchFamily="34" charset="0"/>
              </a:rPr>
              <a:t>10</a:t>
            </a:r>
            <a:r>
              <a:rPr lang="fr-FR" sz="1200" b="0" i="1" dirty="0">
                <a:latin typeface="Avenir LT Pro 45 Book" panose="020B0502020203020204" pitchFamily="34" charset="0"/>
              </a:rPr>
              <a:t>Pourras-tu atteler ce buffle pour labourer ton champ ? Te suivra-t-il dans la vallée avec la charrue ?</a:t>
            </a:r>
          </a:p>
          <a:p>
            <a:pPr algn="just">
              <a:lnSpc>
                <a:spcPct val="150000"/>
              </a:lnSpc>
              <a:spcBef>
                <a:spcPts val="600"/>
              </a:spcBef>
            </a:pPr>
            <a:r>
              <a:rPr lang="fr-FR" sz="1200" b="0" i="1" baseline="30000" dirty="0">
                <a:latin typeface="Avenir LT Pro 45 Book" panose="020B0502020203020204" pitchFamily="34" charset="0"/>
              </a:rPr>
              <a:t>11</a:t>
            </a:r>
            <a:r>
              <a:rPr lang="fr-FR" sz="1200" b="0" i="1" dirty="0">
                <a:latin typeface="Avenir LT Pro 45 Book" panose="020B0502020203020204" pitchFamily="34" charset="0"/>
              </a:rPr>
              <a:t>Mettras-tu ta confiance en lui à cause de son énorme force, au point de lui abandonner ce que tu as à faire ?</a:t>
            </a:r>
          </a:p>
          <a:p>
            <a:pPr algn="just">
              <a:lnSpc>
                <a:spcPct val="150000"/>
              </a:lnSpc>
              <a:spcBef>
                <a:spcPts val="600"/>
              </a:spcBef>
            </a:pPr>
            <a:r>
              <a:rPr lang="fr-FR" sz="1200" b="0" i="1" baseline="30000" dirty="0">
                <a:latin typeface="Avenir LT Pro 45 Book" panose="020B0502020203020204" pitchFamily="34" charset="0"/>
              </a:rPr>
              <a:t>12</a:t>
            </a:r>
            <a:r>
              <a:rPr lang="fr-FR" sz="1200" b="0" i="1" dirty="0">
                <a:latin typeface="Avenir LT Pro 45 Book" panose="020B0502020203020204" pitchFamily="34" charset="0"/>
              </a:rPr>
              <a:t>Compteras-tu sur lui pour rentrer ton grain et recueillir ta récolte ?</a:t>
            </a:r>
          </a:p>
          <a:p>
            <a:pPr algn="just">
              <a:lnSpc>
                <a:spcPct val="110000"/>
              </a:lnSpc>
              <a:spcBef>
                <a:spcPts val="600"/>
              </a:spcBef>
            </a:pPr>
            <a:endParaRPr lang="en-US" sz="1200" dirty="0">
              <a:latin typeface="Avenir LT Pro 45 Book" panose="020B0502020203020204" pitchFamily="34" charset="0"/>
            </a:endParaRPr>
          </a:p>
        </p:txBody>
      </p:sp>
    </p:spTree>
    <p:extLst>
      <p:ext uri="{BB962C8B-B14F-4D97-AF65-F5344CB8AC3E}">
        <p14:creationId xmlns:p14="http://schemas.microsoft.com/office/powerpoint/2010/main" val="30776009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491E0-8D75-11D4-8C82-40F8264616FF}"/>
            </a:ext>
          </a:extLst>
        </p:cNvPr>
        <p:cNvGrpSpPr/>
        <p:nvPr/>
      </p:nvGrpSpPr>
      <p:grpSpPr>
        <a:xfrm>
          <a:off x="0" y="0"/>
          <a:ext cx="0" cy="0"/>
          <a:chOff x="0" y="0"/>
          <a:chExt cx="0" cy="0"/>
        </a:xfrm>
      </p:grpSpPr>
      <p:pic>
        <p:nvPicPr>
          <p:cNvPr id="11" name="Espace réservé d’image 10">
            <a:extLst>
              <a:ext uri="{FF2B5EF4-FFF2-40B4-BE49-F238E27FC236}">
                <a16:creationId xmlns:a16="http://schemas.microsoft.com/office/drawing/2014/main" id="{CA73E696-7827-C8BC-E9D5-645C19D351CC}"/>
              </a:ext>
            </a:extLst>
          </p:cNvPr>
          <p:cNvPicPr>
            <a:picLocks noGrp="1" noChangeAspect="1"/>
          </p:cNvPicPr>
          <p:nvPr>
            <p:ph type="pic" sz="quarter" idx="13"/>
          </p:nvPr>
        </p:nvPicPr>
        <p:blipFill>
          <a:blip r:embed="rId2"/>
          <a:srcRect/>
          <a:stretch/>
        </p:blipFill>
        <p:spPr>
          <a:xfrm>
            <a:off x="1" y="348939"/>
            <a:ext cx="2891575" cy="4337361"/>
          </a:xfrm>
        </p:spPr>
      </p:pic>
      <p:pic>
        <p:nvPicPr>
          <p:cNvPr id="13" name="Espace réservé d’image 12">
            <a:extLst>
              <a:ext uri="{FF2B5EF4-FFF2-40B4-BE49-F238E27FC236}">
                <a16:creationId xmlns:a16="http://schemas.microsoft.com/office/drawing/2014/main" id="{248FEEB9-D2BA-0932-36AD-42441218E432}"/>
              </a:ext>
            </a:extLst>
          </p:cNvPr>
          <p:cNvPicPr>
            <a:picLocks noGrp="1" noChangeAspect="1"/>
          </p:cNvPicPr>
          <p:nvPr>
            <p:ph type="pic" sz="quarter" idx="14"/>
          </p:nvPr>
        </p:nvPicPr>
        <p:blipFill>
          <a:blip r:embed="rId3"/>
          <a:srcRect t="11212" b="11212"/>
          <a:stretch/>
        </p:blipFill>
        <p:spPr>
          <a:xfrm>
            <a:off x="7514489" y="-1"/>
            <a:ext cx="4450498" cy="2302951"/>
          </a:xfrm>
        </p:spPr>
      </p:pic>
      <p:pic>
        <p:nvPicPr>
          <p:cNvPr id="15" name="Espace réservé d’image 14">
            <a:extLst>
              <a:ext uri="{FF2B5EF4-FFF2-40B4-BE49-F238E27FC236}">
                <a16:creationId xmlns:a16="http://schemas.microsoft.com/office/drawing/2014/main" id="{46469424-A023-81A0-011E-EB11130B9020}"/>
              </a:ext>
            </a:extLst>
          </p:cNvPr>
          <p:cNvPicPr>
            <a:picLocks noGrp="1" noChangeAspect="1"/>
          </p:cNvPicPr>
          <p:nvPr>
            <p:ph type="pic" sz="quarter" idx="15"/>
          </p:nvPr>
        </p:nvPicPr>
        <p:blipFill>
          <a:blip r:embed="rId4"/>
          <a:srcRect/>
          <a:stretch/>
        </p:blipFill>
        <p:spPr>
          <a:xfrm>
            <a:off x="7961955" y="3048002"/>
            <a:ext cx="4230047" cy="3809998"/>
          </a:xfrm>
        </p:spPr>
      </p:pic>
      <p:sp>
        <p:nvSpPr>
          <p:cNvPr id="19" name="Forme libre : Forme 18">
            <a:extLst>
              <a:ext uri="{FF2B5EF4-FFF2-40B4-BE49-F238E27FC236}">
                <a16:creationId xmlns:a16="http://schemas.microsoft.com/office/drawing/2014/main" id="{935A1A1E-42E8-D977-FE02-8ED531777B7E}"/>
              </a:ext>
              <a:ext uri="{C183D7F6-B498-43B3-948B-1728B52AA6E4}">
                <adec:decorative xmlns:adec="http://schemas.microsoft.com/office/drawing/2017/decorative" val="1"/>
              </a:ext>
            </a:extLst>
          </p:cNvPr>
          <p:cNvSpPr/>
          <p:nvPr/>
        </p:nvSpPr>
        <p:spPr>
          <a:xfrm rot="14466230" flipH="1">
            <a:off x="7444296" y="-1803214"/>
            <a:ext cx="4048472" cy="4695366"/>
          </a:xfrm>
          <a:custGeom>
            <a:avLst/>
            <a:gdLst>
              <a:gd name="connsiteX0" fmla="*/ 0 w 4033589"/>
              <a:gd name="connsiteY0" fmla="*/ 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8" fmla="*/ 0 w 4033589"/>
              <a:gd name="connsiteY8" fmla="*/ 0 h 6858000"/>
              <a:gd name="connsiteX0" fmla="*/ 0 w 4033589"/>
              <a:gd name="connsiteY0" fmla="*/ 6858000 h 6858000"/>
              <a:gd name="connsiteX1" fmla="*/ 1878934 w 4033589"/>
              <a:gd name="connsiteY1" fmla="*/ 0 h 6858000"/>
              <a:gd name="connsiteX2" fmla="*/ 1882313 w 4033589"/>
              <a:gd name="connsiteY2" fmla="*/ 2021 h 6858000"/>
              <a:gd name="connsiteX3" fmla="*/ 3475371 w 4033589"/>
              <a:gd name="connsiteY3" fmla="*/ 1517967 h 6858000"/>
              <a:gd name="connsiteX4" fmla="*/ 3975977 w 4033589"/>
              <a:gd name="connsiteY4" fmla="*/ 4379386 h 6858000"/>
              <a:gd name="connsiteX5" fmla="*/ 3312864 w 4033589"/>
              <a:gd name="connsiteY5" fmla="*/ 6852362 h 6858000"/>
              <a:gd name="connsiteX6" fmla="*/ 3310593 w 4033589"/>
              <a:gd name="connsiteY6" fmla="*/ 6858000 h 6858000"/>
              <a:gd name="connsiteX7" fmla="*/ 0 w 4033589"/>
              <a:gd name="connsiteY7" fmla="*/ 6858000 h 685800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1787494 w 3942149"/>
              <a:gd name="connsiteY0" fmla="*/ 0 h 6949440"/>
              <a:gd name="connsiteX1" fmla="*/ 1790873 w 3942149"/>
              <a:gd name="connsiteY1" fmla="*/ 2021 h 6949440"/>
              <a:gd name="connsiteX2" fmla="*/ 3383931 w 3942149"/>
              <a:gd name="connsiteY2" fmla="*/ 1517967 h 6949440"/>
              <a:gd name="connsiteX3" fmla="*/ 3884537 w 3942149"/>
              <a:gd name="connsiteY3" fmla="*/ 4379386 h 6949440"/>
              <a:gd name="connsiteX4" fmla="*/ 3221424 w 3942149"/>
              <a:gd name="connsiteY4" fmla="*/ 6852362 h 6949440"/>
              <a:gd name="connsiteX5" fmla="*/ 3219153 w 3942149"/>
              <a:gd name="connsiteY5" fmla="*/ 6858000 h 6949440"/>
              <a:gd name="connsiteX6" fmla="*/ 0 w 3942149"/>
              <a:gd name="connsiteY6" fmla="*/ 6949440 h 6949440"/>
              <a:gd name="connsiteX0" fmla="*/ 0 w 2154655"/>
              <a:gd name="connsiteY0" fmla="*/ 0 h 6858000"/>
              <a:gd name="connsiteX1" fmla="*/ 3379 w 2154655"/>
              <a:gd name="connsiteY1" fmla="*/ 2021 h 6858000"/>
              <a:gd name="connsiteX2" fmla="*/ 1596437 w 2154655"/>
              <a:gd name="connsiteY2" fmla="*/ 1517967 h 6858000"/>
              <a:gd name="connsiteX3" fmla="*/ 2097043 w 2154655"/>
              <a:gd name="connsiteY3" fmla="*/ 4379386 h 6858000"/>
              <a:gd name="connsiteX4" fmla="*/ 1433930 w 2154655"/>
              <a:gd name="connsiteY4" fmla="*/ 6852362 h 6858000"/>
              <a:gd name="connsiteX5" fmla="*/ 1431659 w 2154655"/>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54655" h="6858000">
                <a:moveTo>
                  <a:pt x="0" y="0"/>
                </a:moveTo>
                <a:lnTo>
                  <a:pt x="3379" y="2021"/>
                </a:lnTo>
                <a:cubicBezTo>
                  <a:pt x="667061" y="423753"/>
                  <a:pt x="1239365" y="963389"/>
                  <a:pt x="1596437" y="1517967"/>
                </a:cubicBezTo>
                <a:cubicBezTo>
                  <a:pt x="2133142" y="2350886"/>
                  <a:pt x="2239839" y="3395752"/>
                  <a:pt x="2097043" y="4379386"/>
                </a:cubicBezTo>
                <a:cubicBezTo>
                  <a:pt x="2032295" y="4824358"/>
                  <a:pt x="1812506" y="5869368"/>
                  <a:pt x="1433930" y="6852362"/>
                </a:cubicBezTo>
                <a:lnTo>
                  <a:pt x="1431659" y="685800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solidFill>
                <a:prstClr val="white"/>
              </a:solidFill>
              <a:latin typeface="Avenir Next LT Pro Light"/>
            </a:endParaRPr>
          </a:p>
        </p:txBody>
      </p:sp>
      <p:sp>
        <p:nvSpPr>
          <p:cNvPr id="2" name="Espace réservé du numéro de diapositive 3">
            <a:extLst>
              <a:ext uri="{FF2B5EF4-FFF2-40B4-BE49-F238E27FC236}">
                <a16:creationId xmlns:a16="http://schemas.microsoft.com/office/drawing/2014/main" id="{446C3D39-6011-A3D1-DAF3-FFE9D9BAFFF4}"/>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7</a:t>
            </a:fld>
            <a:endParaRPr lang="en-US" b="1" dirty="0">
              <a:solidFill>
                <a:schemeClr val="accent3">
                  <a:lumMod val="40000"/>
                  <a:lumOff val="60000"/>
                  <a:alpha val="70000"/>
                </a:schemeClr>
              </a:solidFill>
              <a:latin typeface="Avenir LT Pro 45 Book" panose="020B0502020203020204" pitchFamily="34" charset="0"/>
            </a:endParaRPr>
          </a:p>
        </p:txBody>
      </p:sp>
      <p:sp>
        <p:nvSpPr>
          <p:cNvPr id="7" name="Espace réservé du pied de page 7">
            <a:extLst>
              <a:ext uri="{FF2B5EF4-FFF2-40B4-BE49-F238E27FC236}">
                <a16:creationId xmlns:a16="http://schemas.microsoft.com/office/drawing/2014/main" id="{86E13CA8-E4A2-F06E-9A01-CA773E328F78}"/>
              </a:ext>
            </a:extLst>
          </p:cNvPr>
          <p:cNvSpPr>
            <a:spLocks noGrp="1"/>
          </p:cNvSpPr>
          <p:nvPr>
            <p:ph type="ftr" sz="quarter" idx="11"/>
          </p:nvPr>
        </p:nvSpPr>
        <p:spPr>
          <a:xfrm rot="16200000">
            <a:off x="10248899" y="1608137"/>
            <a:ext cx="3276601" cy="365125"/>
          </a:xfrm>
        </p:spPr>
        <p:txBody>
          <a:bodyPr rtlCol="0"/>
          <a:lstStyle/>
          <a:p>
            <a:pPr rtl="0"/>
            <a:r>
              <a:rPr lang="fr-FR" dirty="0">
                <a:solidFill>
                  <a:schemeClr val="accent3">
                    <a:lumMod val="40000"/>
                    <a:lumOff val="60000"/>
                  </a:schemeClr>
                </a:solidFill>
                <a:latin typeface="Avenir LT Pro 45 Book" panose="020B0502020203020204" pitchFamily="34" charset="0"/>
              </a:rPr>
              <a:t>Cheminer dans le culte , chanter, louer, prier</a:t>
            </a:r>
            <a:endParaRPr lang="fr" dirty="0">
              <a:solidFill>
                <a:schemeClr val="accent3">
                  <a:lumMod val="40000"/>
                  <a:lumOff val="60000"/>
                </a:schemeClr>
              </a:solidFill>
              <a:latin typeface="Avenir LT Pro 45 Book" panose="020B0502020203020204" pitchFamily="34" charset="0"/>
            </a:endParaRPr>
          </a:p>
        </p:txBody>
      </p:sp>
      <p:sp>
        <p:nvSpPr>
          <p:cNvPr id="17" name="Espace réservé du contenu 5">
            <a:extLst>
              <a:ext uri="{FF2B5EF4-FFF2-40B4-BE49-F238E27FC236}">
                <a16:creationId xmlns:a16="http://schemas.microsoft.com/office/drawing/2014/main" id="{2341018A-B6E1-FD8E-3935-D854CF9A163D}"/>
              </a:ext>
            </a:extLst>
          </p:cNvPr>
          <p:cNvSpPr txBox="1">
            <a:spLocks/>
          </p:cNvSpPr>
          <p:nvPr/>
        </p:nvSpPr>
        <p:spPr>
          <a:xfrm>
            <a:off x="2826291" y="552450"/>
            <a:ext cx="5060409" cy="5984690"/>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Échange avec les enfants</a:t>
            </a:r>
          </a:p>
          <a:p>
            <a:pPr algn="just">
              <a:lnSpc>
                <a:spcPct val="110000"/>
              </a:lnSpc>
              <a:spcBef>
                <a:spcPts val="600"/>
              </a:spcBef>
            </a:pPr>
            <a:r>
              <a:rPr lang="fr-FR" sz="1200" b="0" dirty="0">
                <a:latin typeface="Avenir LT Pro 45 Book" panose="020B0502020203020204" pitchFamily="34" charset="0"/>
              </a:rPr>
              <a:t>Quels sont les animaux nommés dans ce texte ? </a:t>
            </a:r>
          </a:p>
          <a:p>
            <a:pPr algn="just">
              <a:lnSpc>
                <a:spcPct val="110000"/>
              </a:lnSpc>
              <a:spcBef>
                <a:spcPts val="600"/>
              </a:spcBef>
            </a:pPr>
            <a:r>
              <a:rPr lang="fr-FR" sz="1200" b="0" dirty="0">
                <a:latin typeface="Avenir LT Pro 45 Book" panose="020B0502020203020204" pitchFamily="34" charset="0"/>
              </a:rPr>
              <a:t>Proposer aux enfants de lister des animaux de la Bible : inviter les enfants à écrire des noms sur des post-it et les coller sur un tableau. Pourquoi pas préparer des autocollants d’animaux à gagner ? Liste des animaux disponibles ici : </a:t>
            </a:r>
          </a:p>
          <a:p>
            <a:pPr>
              <a:lnSpc>
                <a:spcPct val="110000"/>
              </a:lnSpc>
              <a:spcBef>
                <a:spcPts val="600"/>
              </a:spcBef>
            </a:pPr>
            <a:r>
              <a:rPr lang="fr-FR" sz="1100" b="0" i="1" dirty="0">
                <a:solidFill>
                  <a:schemeClr val="accent2">
                    <a:lumMod val="60000"/>
                    <a:lumOff val="40000"/>
                    <a:alpha val="70000"/>
                  </a:schemeClr>
                </a:solidFill>
                <a:latin typeface="Avenir LT Pro 45 Book" panose="020B0502020203020204" pitchFamily="34" charset="0"/>
                <a:hlinkClick r:id="rId5">
                  <a:extLst>
                    <a:ext uri="{A12FA001-AC4F-418D-AE19-62706E023703}">
                      <ahyp:hlinkClr xmlns:ahyp="http://schemas.microsoft.com/office/drawing/2018/hyperlinkcolor" val="tx"/>
                    </a:ext>
                  </a:extLst>
                </a:hlinkClick>
              </a:rPr>
              <a:t>LES_ANIMAUX_DANS_LA_BIBLE.pdf </a:t>
            </a:r>
            <a:endParaRPr lang="fr-FR" sz="1100" b="0" i="1" dirty="0">
              <a:solidFill>
                <a:schemeClr val="accent2">
                  <a:lumMod val="60000"/>
                  <a:lumOff val="40000"/>
                  <a:alpha val="70000"/>
                </a:schemeClr>
              </a:solidFill>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Poser la question : quel animal est appelé « le chef d’œuvre de Dieu » dans la Bible ? A priori les enfants n’ont pas la réponse...</a:t>
            </a:r>
          </a:p>
          <a:p>
            <a:pPr algn="just">
              <a:lnSpc>
                <a:spcPct val="110000"/>
              </a:lnSpc>
              <a:spcBef>
                <a:spcPts val="600"/>
              </a:spcBef>
            </a:pPr>
            <a:r>
              <a:rPr lang="fr-FR" sz="1200" b="0" dirty="0">
                <a:latin typeface="Avenir LT Pro 45 Book" panose="020B0502020203020204" pitchFamily="34" charset="0"/>
              </a:rPr>
              <a:t>Introduire brièvement le contexte : Cet animal est appelé « chef d’œuvre » ou « la plus importante des créatures » dans un livre de la Bible que l’on appelle le livre de Job. Le livre de Job, c’est l’histoire d’un homme riche et pieux qui perd ses enfants, sa richesse et devient malade. Il va alors se plaindre à Dieu et Dieu va lui répondre. Mais la manière de voir le monde de Dieu n’est pas la manière de voir le monde des humains.</a:t>
            </a:r>
          </a:p>
          <a:p>
            <a:pPr algn="just">
              <a:lnSpc>
                <a:spcPct val="110000"/>
              </a:lnSpc>
              <a:spcBef>
                <a:spcPts val="600"/>
              </a:spcBef>
            </a:pPr>
            <a:r>
              <a:rPr lang="fr-FR" sz="1200" b="0" dirty="0">
                <a:latin typeface="Avenir LT Pro 45 Book" panose="020B0502020203020204" pitchFamily="34" charset="0"/>
              </a:rPr>
              <a:t>Mais quel est donc cet animal ? Premier indice : Notre Dieu est puissant et son chef d’œuvre est un animal puissant et féroce. Montrer une image de fauve car c’est la réponse « naturelle » avec le verset16 ? </a:t>
            </a:r>
          </a:p>
          <a:p>
            <a:pPr algn="just">
              <a:lnSpc>
                <a:spcPct val="110000"/>
              </a:lnSpc>
              <a:spcBef>
                <a:spcPts val="600"/>
              </a:spcBef>
            </a:pPr>
            <a:r>
              <a:rPr lang="fr-FR" sz="1200" b="0" dirty="0">
                <a:latin typeface="Avenir LT Pro 45 Book" panose="020B0502020203020204" pitchFamily="34" charset="0"/>
              </a:rPr>
              <a:t>Nouvel indice ? C’est un mangeur d’herbe, montrer une image de vache pour provoquer un décalage avec le verset 15.</a:t>
            </a:r>
          </a:p>
          <a:p>
            <a:pPr algn="just">
              <a:lnSpc>
                <a:spcPct val="110000"/>
              </a:lnSpc>
              <a:spcBef>
                <a:spcPts val="600"/>
              </a:spcBef>
            </a:pPr>
            <a:r>
              <a:rPr lang="fr-FR" sz="1200" b="0" dirty="0">
                <a:latin typeface="Avenir LT Pro 45 Book" panose="020B0502020203020204" pitchFamily="34" charset="0"/>
              </a:rPr>
              <a:t>Encore un indice ? C’est un animal aquatique, c’est un lointain cousin du dauphin et projeter le verset 23</a:t>
            </a:r>
          </a:p>
          <a:p>
            <a:pPr algn="just">
              <a:lnSpc>
                <a:spcPct val="110000"/>
              </a:lnSpc>
              <a:spcBef>
                <a:spcPts val="600"/>
              </a:spcBef>
            </a:pPr>
            <a:r>
              <a:rPr lang="fr-FR" sz="1200" b="0" dirty="0">
                <a:latin typeface="Avenir LT Pro 45 Book" panose="020B0502020203020204" pitchFamily="34" charset="0"/>
              </a:rPr>
              <a:t>Un dernier indice : il a de grandes dents...</a:t>
            </a:r>
            <a:endParaRPr lang="en-US" sz="1200" dirty="0">
              <a:latin typeface="Avenir LT Pro 45 Book" panose="020B0502020203020204" pitchFamily="34" charset="0"/>
            </a:endParaRPr>
          </a:p>
        </p:txBody>
      </p:sp>
    </p:spTree>
    <p:extLst>
      <p:ext uri="{BB962C8B-B14F-4D97-AF65-F5344CB8AC3E}">
        <p14:creationId xmlns:p14="http://schemas.microsoft.com/office/powerpoint/2010/main" val="30805071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17124D3B-1715-4E5A-BB52-98DE8D5595ED}"/>
              </a:ext>
            </a:extLst>
          </p:cNvPr>
          <p:cNvSpPr>
            <a:spLocks noGrp="1"/>
          </p:cNvSpPr>
          <p:nvPr>
            <p:ph type="title"/>
          </p:nvPr>
        </p:nvSpPr>
        <p:spPr>
          <a:xfrm>
            <a:off x="5702713" y="203202"/>
            <a:ext cx="6257937" cy="1009650"/>
          </a:xfrm>
        </p:spPr>
        <p:txBody>
          <a:bodyPr rtlCol="0">
            <a:normAutofit/>
          </a:bodyPr>
          <a:lstStyle/>
          <a:p>
            <a:pPr rtl="0"/>
            <a:r>
              <a:rPr lang="fr-FR" dirty="0">
                <a:latin typeface="Sitka Banner" pitchFamily="2" charset="0"/>
              </a:rPr>
              <a:t>…c’est l’hippopotame ! </a:t>
            </a:r>
          </a:p>
        </p:txBody>
      </p:sp>
      <p:pic>
        <p:nvPicPr>
          <p:cNvPr id="9" name="Espace réservé d’image 8">
            <a:extLst>
              <a:ext uri="{FF2B5EF4-FFF2-40B4-BE49-F238E27FC236}">
                <a16:creationId xmlns:a16="http://schemas.microsoft.com/office/drawing/2014/main" id="{A6793210-E409-4229-B0C0-76710EC7F3B9}"/>
              </a:ext>
            </a:extLst>
          </p:cNvPr>
          <p:cNvPicPr>
            <a:picLocks noGrp="1" noChangeAspect="1"/>
          </p:cNvPicPr>
          <p:nvPr>
            <p:ph type="pic" sz="quarter" idx="13"/>
          </p:nvPr>
        </p:nvPicPr>
        <p:blipFill>
          <a:blip r:embed="rId2"/>
          <a:srcRect/>
          <a:stretch/>
        </p:blipFill>
        <p:spPr>
          <a:xfrm>
            <a:off x="1" y="762007"/>
            <a:ext cx="5948797" cy="6095979"/>
          </a:xfrm>
        </p:spPr>
      </p:pic>
      <p:sp>
        <p:nvSpPr>
          <p:cNvPr id="8" name="Espace réservé du numéro de diapositive 3">
            <a:extLst>
              <a:ext uri="{FF2B5EF4-FFF2-40B4-BE49-F238E27FC236}">
                <a16:creationId xmlns:a16="http://schemas.microsoft.com/office/drawing/2014/main" id="{46304AE2-B2DE-D6CC-58BA-DA8FA1A3BE2A}"/>
              </a:ext>
            </a:extLst>
          </p:cNvPr>
          <p:cNvSpPr txBox="1">
            <a:spLocks/>
          </p:cNvSpPr>
          <p:nvPr/>
        </p:nvSpPr>
        <p:spPr>
          <a:xfrm>
            <a:off x="10545762" y="6356350"/>
            <a:ext cx="1524000" cy="365125"/>
          </a:xfrm>
          <a:prstGeom prst="rect">
            <a:avLst/>
          </a:prstGeom>
        </p:spPr>
        <p:txBody>
          <a:bodyPr vert="horz" lIns="91440" tIns="45720" rIns="91440" bIns="45720" rtlCol="0" anchor="ctr"/>
          <a:lstStyle>
            <a:defPPr rtl="0">
              <a:defRPr lang="fr-fr"/>
            </a:defPPr>
            <a:lvl1pPr marL="0" algn="r" defTabSz="914400" rtl="0" eaLnBrk="1" latinLnBrk="0" hangingPunct="1">
              <a:defRPr sz="1200" kern="1200">
                <a:solidFill>
                  <a:schemeClr val="tx1">
                    <a:tint val="75000"/>
                    <a:alpha val="7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a:t>8</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0" name="Espace réservé du pied de page 7">
            <a:extLst>
              <a:ext uri="{FF2B5EF4-FFF2-40B4-BE49-F238E27FC236}">
                <a16:creationId xmlns:a16="http://schemas.microsoft.com/office/drawing/2014/main" id="{6027D30E-3BA1-31A1-6621-01377E855A2B}"/>
              </a:ext>
            </a:extLst>
          </p:cNvPr>
          <p:cNvSpPr>
            <a:spLocks noGrp="1"/>
          </p:cNvSpPr>
          <p:nvPr>
            <p:ph type="ftr" sz="quarter" idx="11"/>
          </p:nvPr>
        </p:nvSpPr>
        <p:spPr>
          <a:xfrm rot="16200000">
            <a:off x="10248899" y="1608137"/>
            <a:ext cx="3276601" cy="365125"/>
          </a:xfrm>
        </p:spPr>
        <p:txBody>
          <a:bodyPr rtlCol="0"/>
          <a:lstStyle/>
          <a:p>
            <a:pPr rtl="0"/>
            <a:r>
              <a:rPr lang="fr-FR" dirty="0">
                <a:solidFill>
                  <a:schemeClr val="accent3">
                    <a:lumMod val="40000"/>
                    <a:lumOff val="60000"/>
                  </a:schemeClr>
                </a:solidFill>
                <a:latin typeface="Avenir LT Pro 45 Book" panose="020B0502020203020204" pitchFamily="34" charset="0"/>
              </a:rPr>
              <a:t>Cheminer dans le culte , chanter, louer, prier</a:t>
            </a:r>
            <a:endParaRPr lang="fr" dirty="0">
              <a:solidFill>
                <a:schemeClr val="accent3">
                  <a:lumMod val="40000"/>
                  <a:lumOff val="60000"/>
                </a:schemeClr>
              </a:solidFill>
              <a:latin typeface="Avenir LT Pro 45 Book" panose="020B0502020203020204" pitchFamily="34" charset="0"/>
            </a:endParaRPr>
          </a:p>
        </p:txBody>
      </p:sp>
      <p:sp>
        <p:nvSpPr>
          <p:cNvPr id="12" name="Espace réservé du contenu 5">
            <a:extLst>
              <a:ext uri="{FF2B5EF4-FFF2-40B4-BE49-F238E27FC236}">
                <a16:creationId xmlns:a16="http://schemas.microsoft.com/office/drawing/2014/main" id="{7F1492FF-1546-92A1-AE78-82E4382E317B}"/>
              </a:ext>
            </a:extLst>
          </p:cNvPr>
          <p:cNvSpPr txBox="1">
            <a:spLocks/>
          </p:cNvSpPr>
          <p:nvPr/>
        </p:nvSpPr>
        <p:spPr>
          <a:xfrm>
            <a:off x="6432342" y="1412129"/>
            <a:ext cx="4877246" cy="4993301"/>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200" b="0" i="1" baseline="30000" dirty="0">
                <a:latin typeface="Avenir LT Pro 45 Book" panose="020B0502020203020204" pitchFamily="34" charset="0"/>
              </a:rPr>
              <a:t>15</a:t>
            </a:r>
            <a:r>
              <a:rPr lang="fr-FR" sz="1200" b="0" i="1" dirty="0">
                <a:latin typeface="Avenir LT Pro 45 Book" panose="020B0502020203020204" pitchFamily="34" charset="0"/>
              </a:rPr>
              <a:t>Considère l'hippopotame, cette énorme bête ! Je l'ai fait comme je t'ai fait. Comme le bœuf, c'est un simple mangeur d'herbe.</a:t>
            </a:r>
          </a:p>
          <a:p>
            <a:pPr algn="just">
              <a:lnSpc>
                <a:spcPct val="110000"/>
              </a:lnSpc>
              <a:spcBef>
                <a:spcPts val="600"/>
              </a:spcBef>
            </a:pPr>
            <a:r>
              <a:rPr lang="fr-FR" sz="1200" b="0" i="1" baseline="30000" dirty="0">
                <a:latin typeface="Avenir LT Pro 45 Book" panose="020B0502020203020204" pitchFamily="34" charset="0"/>
              </a:rPr>
              <a:t>16</a:t>
            </a:r>
            <a:r>
              <a:rPr lang="fr-FR" sz="1200" b="0" i="1" dirty="0">
                <a:latin typeface="Avenir LT Pro 45 Book" panose="020B0502020203020204" pitchFamily="34" charset="0"/>
              </a:rPr>
              <a:t>Considère la puissance qui est dans ses hanches, la vigueur des muscles de son ventre !</a:t>
            </a:r>
          </a:p>
          <a:p>
            <a:pPr algn="just">
              <a:lnSpc>
                <a:spcPct val="110000"/>
              </a:lnSpc>
              <a:spcBef>
                <a:spcPts val="600"/>
              </a:spcBef>
            </a:pPr>
            <a:r>
              <a:rPr lang="fr-FR" sz="1200" b="0" i="1" baseline="30000" dirty="0">
                <a:latin typeface="Avenir LT Pro 45 Book" panose="020B0502020203020204" pitchFamily="34" charset="0"/>
              </a:rPr>
              <a:t>17</a:t>
            </a:r>
            <a:r>
              <a:rPr lang="fr-FR" sz="1200" b="0" i="1" dirty="0">
                <a:latin typeface="Avenir LT Pro 45 Book" panose="020B0502020203020204" pitchFamily="34" charset="0"/>
              </a:rPr>
              <a:t>Sa queue est puissante, comme le tronc d'un cèdre ; ses cuisses sont nouées par des tendons très forts.</a:t>
            </a:r>
          </a:p>
          <a:p>
            <a:pPr algn="just">
              <a:lnSpc>
                <a:spcPct val="110000"/>
              </a:lnSpc>
              <a:spcBef>
                <a:spcPts val="600"/>
              </a:spcBef>
            </a:pPr>
            <a:r>
              <a:rPr lang="fr-FR" sz="1200" b="0" i="1" baseline="30000" dirty="0">
                <a:latin typeface="Avenir LT Pro 45 Book" panose="020B0502020203020204" pitchFamily="34" charset="0"/>
              </a:rPr>
              <a:t>18</a:t>
            </a:r>
            <a:r>
              <a:rPr lang="fr-FR" sz="1200" b="0" i="1" dirty="0">
                <a:latin typeface="Avenir LT Pro 45 Book" panose="020B0502020203020204" pitchFamily="34" charset="0"/>
              </a:rPr>
              <a:t>Ses os sont aussi solides que des tubes de bronze, ses côtes sont comme des barres de fer.</a:t>
            </a:r>
          </a:p>
          <a:p>
            <a:pPr algn="just">
              <a:lnSpc>
                <a:spcPct val="110000"/>
              </a:lnSpc>
              <a:spcBef>
                <a:spcPts val="600"/>
              </a:spcBef>
            </a:pPr>
            <a:r>
              <a:rPr lang="fr-FR" sz="1200" b="0" i="1" baseline="30000" dirty="0">
                <a:latin typeface="Avenir LT Pro 45 Book" panose="020B0502020203020204" pitchFamily="34" charset="0"/>
              </a:rPr>
              <a:t>19</a:t>
            </a:r>
            <a:r>
              <a:rPr lang="fr-FR" sz="1200" b="0" i="1" dirty="0">
                <a:latin typeface="Avenir LT Pro 45 Book" panose="020B0502020203020204" pitchFamily="34" charset="0"/>
              </a:rPr>
              <a:t>C'est lui le chef-d'œuvre de tout ce que Dieu a fait ! En lui donnant des crocs, son créateur lui a fait don de son épée.</a:t>
            </a:r>
          </a:p>
          <a:p>
            <a:pPr algn="just">
              <a:lnSpc>
                <a:spcPct val="110000"/>
              </a:lnSpc>
              <a:spcBef>
                <a:spcPts val="600"/>
              </a:spcBef>
            </a:pPr>
            <a:r>
              <a:rPr lang="fr-FR" sz="1200" b="0" i="1" baseline="30000" dirty="0">
                <a:latin typeface="Avenir LT Pro 45 Book" panose="020B0502020203020204" pitchFamily="34" charset="0"/>
              </a:rPr>
              <a:t>20</a:t>
            </a:r>
            <a:r>
              <a:rPr lang="fr-FR" sz="1200" b="0" i="1" dirty="0">
                <a:latin typeface="Avenir LT Pro 45 Book" panose="020B0502020203020204" pitchFamily="34" charset="0"/>
              </a:rPr>
              <a:t>Sa nourriture vient des hauteurs, là où s'ébattent toutes les bêtes sauvages.</a:t>
            </a:r>
          </a:p>
          <a:p>
            <a:pPr algn="just">
              <a:lnSpc>
                <a:spcPct val="110000"/>
              </a:lnSpc>
              <a:spcBef>
                <a:spcPts val="600"/>
              </a:spcBef>
            </a:pPr>
            <a:r>
              <a:rPr lang="fr-FR" sz="1200" b="0" i="1" baseline="30000" dirty="0">
                <a:latin typeface="Avenir LT Pro 45 Book" panose="020B0502020203020204" pitchFamily="34" charset="0"/>
              </a:rPr>
              <a:t>21</a:t>
            </a:r>
            <a:r>
              <a:rPr lang="fr-FR" sz="1200" b="0" i="1" dirty="0">
                <a:latin typeface="Avenir LT Pro 45 Book" panose="020B0502020203020204" pitchFamily="34" charset="0"/>
              </a:rPr>
              <a:t>Il se couche sous les lotus, il se cache parmi les roseaux des marais.</a:t>
            </a:r>
          </a:p>
          <a:p>
            <a:pPr algn="just">
              <a:lnSpc>
                <a:spcPct val="110000"/>
              </a:lnSpc>
              <a:spcBef>
                <a:spcPts val="600"/>
              </a:spcBef>
            </a:pPr>
            <a:r>
              <a:rPr lang="fr-FR" sz="1200" b="0" i="1" baseline="30000" dirty="0">
                <a:latin typeface="Avenir LT Pro 45 Book" panose="020B0502020203020204" pitchFamily="34" charset="0"/>
              </a:rPr>
              <a:t>22</a:t>
            </a:r>
            <a:r>
              <a:rPr lang="fr-FR" sz="1200" b="0" i="1" dirty="0">
                <a:latin typeface="Avenir LT Pro 45 Book" panose="020B0502020203020204" pitchFamily="34" charset="0"/>
              </a:rPr>
              <a:t>Les lotus le couvrent de leur ombre, les saules de la rivière l'enveloppent.</a:t>
            </a:r>
          </a:p>
          <a:p>
            <a:pPr algn="just">
              <a:lnSpc>
                <a:spcPct val="110000"/>
              </a:lnSpc>
              <a:spcBef>
                <a:spcPts val="600"/>
              </a:spcBef>
            </a:pPr>
            <a:r>
              <a:rPr lang="fr-FR" sz="1200" b="0" i="1" baseline="30000" dirty="0">
                <a:latin typeface="Avenir LT Pro 45 Book" panose="020B0502020203020204" pitchFamily="34" charset="0"/>
              </a:rPr>
              <a:t>23</a:t>
            </a:r>
            <a:r>
              <a:rPr lang="fr-FR" sz="1200" b="0" i="1" dirty="0">
                <a:latin typeface="Avenir LT Pro 45 Book" panose="020B0502020203020204" pitchFamily="34" charset="0"/>
              </a:rPr>
              <a:t>Si le courant est fort, il ne s'en trouble pas ; même si un fleuve se précipite dans sa gueule, il garde tout son calme.</a:t>
            </a:r>
          </a:p>
          <a:p>
            <a:pPr algn="just">
              <a:lnSpc>
                <a:spcPct val="110000"/>
              </a:lnSpc>
              <a:spcBef>
                <a:spcPts val="600"/>
              </a:spcBef>
            </a:pPr>
            <a:r>
              <a:rPr lang="fr-FR" sz="1200" b="0" i="1" baseline="30000" dirty="0">
                <a:latin typeface="Avenir LT Pro 45 Book" panose="020B0502020203020204" pitchFamily="34" charset="0"/>
              </a:rPr>
              <a:t>24</a:t>
            </a:r>
            <a:r>
              <a:rPr lang="fr-FR" sz="1200" b="0" i="1" dirty="0">
                <a:latin typeface="Avenir LT Pro 45 Book" panose="020B0502020203020204" pitchFamily="34" charset="0"/>
              </a:rPr>
              <a:t>Quand il a les yeux ouverts, qui l'attrapera ? Est-ce par des pièges qu'on lui percera le nez ?</a:t>
            </a:r>
          </a:p>
          <a:p>
            <a:pPr algn="just">
              <a:lnSpc>
                <a:spcPct val="110000"/>
              </a:lnSpc>
              <a:spcBef>
                <a:spcPts val="600"/>
              </a:spcBef>
            </a:pPr>
            <a:endParaRPr lang="en-US" sz="1200" i="1" dirty="0">
              <a:latin typeface="Avenir LT Pro 45 Book" panose="020B0502020203020204" pitchFamily="34" charset="0"/>
            </a:endParaRPr>
          </a:p>
        </p:txBody>
      </p:sp>
      <p:sp>
        <p:nvSpPr>
          <p:cNvPr id="13" name="ZoneTexte 12">
            <a:extLst>
              <a:ext uri="{FF2B5EF4-FFF2-40B4-BE49-F238E27FC236}">
                <a16:creationId xmlns:a16="http://schemas.microsoft.com/office/drawing/2014/main" id="{AF02C31D-D031-55B5-13DE-666E415BFC8F}"/>
              </a:ext>
            </a:extLst>
          </p:cNvPr>
          <p:cNvSpPr txBox="1"/>
          <p:nvPr/>
        </p:nvSpPr>
        <p:spPr>
          <a:xfrm>
            <a:off x="6432342" y="1065317"/>
            <a:ext cx="4877246" cy="307777"/>
          </a:xfrm>
          <a:prstGeom prst="rect">
            <a:avLst/>
          </a:prstGeom>
          <a:noFill/>
        </p:spPr>
        <p:txBody>
          <a:bodyPr wrap="square">
            <a:spAutoFit/>
          </a:bodyPr>
          <a:lstStyle/>
          <a:p>
            <a:pPr algn="just"/>
            <a:r>
              <a:rPr lang="fr-FR" sz="1400" b="1" dirty="0">
                <a:solidFill>
                  <a:schemeClr val="accent3">
                    <a:lumMod val="40000"/>
                    <a:lumOff val="60000"/>
                    <a:alpha val="70000"/>
                  </a:schemeClr>
                </a:solidFill>
                <a:latin typeface="Avenir LT Pro 45 Book" panose="020B0502020203020204" pitchFamily="34" charset="0"/>
              </a:rPr>
              <a:t>Job 40. 15-24</a:t>
            </a:r>
          </a:p>
        </p:txBody>
      </p:sp>
    </p:spTree>
    <p:extLst>
      <p:ext uri="{BB962C8B-B14F-4D97-AF65-F5344CB8AC3E}">
        <p14:creationId xmlns:p14="http://schemas.microsoft.com/office/powerpoint/2010/main" val="34621650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0D589-96CE-5864-3B99-D4CB4FF04433}"/>
            </a:ext>
          </a:extLst>
        </p:cNvPr>
        <p:cNvGrpSpPr/>
        <p:nvPr/>
      </p:nvGrpSpPr>
      <p:grpSpPr>
        <a:xfrm>
          <a:off x="0" y="0"/>
          <a:ext cx="0" cy="0"/>
          <a:chOff x="0" y="0"/>
          <a:chExt cx="0" cy="0"/>
        </a:xfrm>
      </p:grpSpPr>
      <p:pic>
        <p:nvPicPr>
          <p:cNvPr id="9" name="Espace réservé d’image 8">
            <a:extLst>
              <a:ext uri="{FF2B5EF4-FFF2-40B4-BE49-F238E27FC236}">
                <a16:creationId xmlns:a16="http://schemas.microsoft.com/office/drawing/2014/main" id="{8FDA680F-6F92-E264-18CE-BB3E46B48BAC}"/>
              </a:ext>
            </a:extLst>
          </p:cNvPr>
          <p:cNvPicPr>
            <a:picLocks noGrp="1" noChangeAspect="1"/>
          </p:cNvPicPr>
          <p:nvPr>
            <p:ph type="pic" sz="quarter" idx="13"/>
          </p:nvPr>
        </p:nvPicPr>
        <p:blipFill>
          <a:blip r:embed="rId2"/>
          <a:srcRect l="18018" r="18018"/>
          <a:stretch/>
        </p:blipFill>
        <p:spPr>
          <a:xfrm>
            <a:off x="-1" y="-52330"/>
            <a:ext cx="5871990" cy="6028256"/>
          </a:xfrm>
        </p:spPr>
      </p:pic>
      <p:sp>
        <p:nvSpPr>
          <p:cNvPr id="11" name="Forme libre : Forme 10">
            <a:extLst>
              <a:ext uri="{FF2B5EF4-FFF2-40B4-BE49-F238E27FC236}">
                <a16:creationId xmlns:a16="http://schemas.microsoft.com/office/drawing/2014/main" id="{50C2CA36-8E5E-C0BD-CC1E-F6413EF43648}"/>
              </a:ext>
              <a:ext uri="{C183D7F6-B498-43B3-948B-1728B52AA6E4}">
                <adec:decorative xmlns:adec="http://schemas.microsoft.com/office/drawing/2017/decorative" val="1"/>
              </a:ext>
            </a:extLst>
          </p:cNvPr>
          <p:cNvSpPr/>
          <p:nvPr/>
        </p:nvSpPr>
        <p:spPr>
          <a:xfrm>
            <a:off x="-1" y="0"/>
            <a:ext cx="5704117" cy="6096000"/>
          </a:xfrm>
          <a:custGeom>
            <a:avLst/>
            <a:gdLst>
              <a:gd name="connsiteX0" fmla="*/ 0 w 5704117"/>
              <a:gd name="connsiteY0" fmla="*/ 0 h 6096000"/>
              <a:gd name="connsiteX1" fmla="*/ 4562795 w 5704117"/>
              <a:gd name="connsiteY1" fmla="*/ 0 h 6096000"/>
              <a:gd name="connsiteX2" fmla="*/ 4721192 w 5704117"/>
              <a:gd name="connsiteY2" fmla="*/ 133595 h 6096000"/>
              <a:gd name="connsiteX3" fmla="*/ 5467522 w 5704117"/>
              <a:gd name="connsiteY3" fmla="*/ 1054328 h 6096000"/>
              <a:gd name="connsiteX4" fmla="*/ 5538873 w 5704117"/>
              <a:gd name="connsiteY4" fmla="*/ 2897564 h 6096000"/>
              <a:gd name="connsiteX5" fmla="*/ 4442050 w 5704117"/>
              <a:gd name="connsiteY5" fmla="*/ 4732407 h 6096000"/>
              <a:gd name="connsiteX6" fmla="*/ 93046 w 5704117"/>
              <a:gd name="connsiteY6" fmla="*/ 6082857 h 6096000"/>
              <a:gd name="connsiteX7" fmla="*/ 0 w 5704117"/>
              <a:gd name="connsiteY7" fmla="*/ 607845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 name="connsiteX7" fmla="*/ 91440 w 5704117"/>
              <a:gd name="connsiteY7" fmla="*/ 91440 h 6096000"/>
              <a:gd name="connsiteX0" fmla="*/ 4562795 w 5704117"/>
              <a:gd name="connsiteY0" fmla="*/ 0 h 6096000"/>
              <a:gd name="connsiteX1" fmla="*/ 4721192 w 5704117"/>
              <a:gd name="connsiteY1" fmla="*/ 133595 h 6096000"/>
              <a:gd name="connsiteX2" fmla="*/ 5467522 w 5704117"/>
              <a:gd name="connsiteY2" fmla="*/ 1054328 h 6096000"/>
              <a:gd name="connsiteX3" fmla="*/ 5538873 w 5704117"/>
              <a:gd name="connsiteY3" fmla="*/ 2897564 h 6096000"/>
              <a:gd name="connsiteX4" fmla="*/ 4442050 w 5704117"/>
              <a:gd name="connsiteY4" fmla="*/ 4732407 h 6096000"/>
              <a:gd name="connsiteX5" fmla="*/ 93046 w 5704117"/>
              <a:gd name="connsiteY5" fmla="*/ 6082857 h 6096000"/>
              <a:gd name="connsiteX6" fmla="*/ 0 w 5704117"/>
              <a:gd name="connsiteY6" fmla="*/ 6078450 h 60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4117" h="6096000">
                <a:moveTo>
                  <a:pt x="4562795" y="0"/>
                </a:moveTo>
                <a:lnTo>
                  <a:pt x="4721192" y="133595"/>
                </a:lnTo>
                <a:cubicBezTo>
                  <a:pt x="5067135" y="440105"/>
                  <a:pt x="5309779" y="747048"/>
                  <a:pt x="5467522" y="1054328"/>
                </a:cubicBezTo>
                <a:cubicBezTo>
                  <a:pt x="5782917" y="1668625"/>
                  <a:pt x="5758242" y="2283795"/>
                  <a:pt x="5538873" y="2897564"/>
                </a:cubicBezTo>
                <a:cubicBezTo>
                  <a:pt x="5319500" y="3511334"/>
                  <a:pt x="4905433" y="4123706"/>
                  <a:pt x="4442050" y="4732407"/>
                </a:cubicBezTo>
                <a:cubicBezTo>
                  <a:pt x="3499930" y="5970384"/>
                  <a:pt x="1925433" y="6153690"/>
                  <a:pt x="93046" y="6082857"/>
                </a:cubicBezTo>
                <a:lnTo>
                  <a:pt x="0" y="6078450"/>
                </a:lnTo>
              </a:path>
            </a:pathLst>
          </a:custGeom>
          <a:no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n-US" dirty="0">
              <a:solidFill>
                <a:prstClr val="white"/>
              </a:solidFill>
              <a:latin typeface="Avenir Next LT Pro Light"/>
            </a:endParaRPr>
          </a:p>
        </p:txBody>
      </p:sp>
      <p:sp>
        <p:nvSpPr>
          <p:cNvPr id="7" name="Espace réservé du numéro de diapositive 3">
            <a:extLst>
              <a:ext uri="{FF2B5EF4-FFF2-40B4-BE49-F238E27FC236}">
                <a16:creationId xmlns:a16="http://schemas.microsoft.com/office/drawing/2014/main" id="{AFF59F2A-AE73-34A2-F150-B4DB15B3D6F6}"/>
              </a:ext>
            </a:extLst>
          </p:cNvPr>
          <p:cNvSpPr>
            <a:spLocks noGrp="1"/>
          </p:cNvSpPr>
          <p:nvPr>
            <p:ph type="sldNum" sz="quarter" idx="12"/>
          </p:nvPr>
        </p:nvSpPr>
        <p:spPr>
          <a:xfrm>
            <a:off x="10545762" y="6356350"/>
            <a:ext cx="1524000" cy="365125"/>
          </a:xfrm>
        </p:spPr>
        <p:txBody>
          <a:bodyPr rtlCol="0"/>
          <a:lstStyle/>
          <a:p>
            <a:pPr rtl="0"/>
            <a:fld id="{07CE569E-9B7C-4CB9-AB80-C0841F922CFF}" type="slidenum">
              <a:rPr lang="en-US" b="1" smtClean="0">
                <a:solidFill>
                  <a:schemeClr val="accent3">
                    <a:lumMod val="40000"/>
                    <a:lumOff val="60000"/>
                    <a:alpha val="70000"/>
                  </a:schemeClr>
                </a:solidFill>
                <a:latin typeface="Avenir LT Pro 45 Book" panose="020B0502020203020204" pitchFamily="34" charset="0"/>
              </a:rPr>
              <a:pPr rtl="0"/>
              <a:t>9</a:t>
            </a:fld>
            <a:endParaRPr lang="en-US" b="1" dirty="0">
              <a:solidFill>
                <a:schemeClr val="accent3">
                  <a:lumMod val="40000"/>
                  <a:lumOff val="60000"/>
                  <a:alpha val="70000"/>
                </a:schemeClr>
              </a:solidFill>
              <a:latin typeface="Avenir LT Pro 45 Book" panose="020B0502020203020204" pitchFamily="34" charset="0"/>
            </a:endParaRPr>
          </a:p>
        </p:txBody>
      </p:sp>
      <p:sp>
        <p:nvSpPr>
          <p:cNvPr id="10" name="Titre 4">
            <a:extLst>
              <a:ext uri="{FF2B5EF4-FFF2-40B4-BE49-F238E27FC236}">
                <a16:creationId xmlns:a16="http://schemas.microsoft.com/office/drawing/2014/main" id="{1AB84244-EE69-1DB4-2F0A-F6837FB18E40}"/>
              </a:ext>
            </a:extLst>
          </p:cNvPr>
          <p:cNvSpPr>
            <a:spLocks noGrp="1"/>
          </p:cNvSpPr>
          <p:nvPr>
            <p:ph type="title"/>
          </p:nvPr>
        </p:nvSpPr>
        <p:spPr>
          <a:xfrm>
            <a:off x="5702713" y="203202"/>
            <a:ext cx="6257937" cy="1009650"/>
          </a:xfrm>
        </p:spPr>
        <p:txBody>
          <a:bodyPr rtlCol="0">
            <a:normAutofit/>
          </a:bodyPr>
          <a:lstStyle/>
          <a:p>
            <a:pPr rtl="0"/>
            <a:r>
              <a:rPr lang="fr-FR" dirty="0">
                <a:latin typeface="Sitka Banner" pitchFamily="2" charset="0"/>
              </a:rPr>
              <a:t>…c’est l’hippopotame ! </a:t>
            </a:r>
          </a:p>
        </p:txBody>
      </p:sp>
      <p:sp>
        <p:nvSpPr>
          <p:cNvPr id="12" name="Espace réservé du pied de page 7">
            <a:extLst>
              <a:ext uri="{FF2B5EF4-FFF2-40B4-BE49-F238E27FC236}">
                <a16:creationId xmlns:a16="http://schemas.microsoft.com/office/drawing/2014/main" id="{1E9D6558-2FE9-31C3-50ED-A0C965E62DFD}"/>
              </a:ext>
            </a:extLst>
          </p:cNvPr>
          <p:cNvSpPr>
            <a:spLocks noGrp="1"/>
          </p:cNvSpPr>
          <p:nvPr>
            <p:ph type="ftr" sz="quarter" idx="11"/>
          </p:nvPr>
        </p:nvSpPr>
        <p:spPr>
          <a:xfrm rot="16200000">
            <a:off x="10248899" y="1608137"/>
            <a:ext cx="3276601" cy="365125"/>
          </a:xfrm>
        </p:spPr>
        <p:txBody>
          <a:bodyPr rtlCol="0"/>
          <a:lstStyle/>
          <a:p>
            <a:pPr rtl="0"/>
            <a:r>
              <a:rPr lang="fr-FR" dirty="0">
                <a:solidFill>
                  <a:schemeClr val="accent3">
                    <a:lumMod val="40000"/>
                    <a:lumOff val="60000"/>
                  </a:schemeClr>
                </a:solidFill>
                <a:latin typeface="Avenir LT Pro 45 Book" panose="020B0502020203020204" pitchFamily="34" charset="0"/>
              </a:rPr>
              <a:t>Cheminer dans le culte , chanter, louer, prier</a:t>
            </a:r>
            <a:endParaRPr lang="fr" dirty="0">
              <a:solidFill>
                <a:schemeClr val="accent3">
                  <a:lumMod val="40000"/>
                  <a:lumOff val="60000"/>
                </a:schemeClr>
              </a:solidFill>
              <a:latin typeface="Avenir LT Pro 45 Book" panose="020B0502020203020204" pitchFamily="34" charset="0"/>
            </a:endParaRPr>
          </a:p>
        </p:txBody>
      </p:sp>
      <p:sp>
        <p:nvSpPr>
          <p:cNvPr id="13" name="Espace réservé du contenu 5">
            <a:extLst>
              <a:ext uri="{FF2B5EF4-FFF2-40B4-BE49-F238E27FC236}">
                <a16:creationId xmlns:a16="http://schemas.microsoft.com/office/drawing/2014/main" id="{D8885698-D28B-FA46-021A-BDC1E6025A23}"/>
              </a:ext>
            </a:extLst>
          </p:cNvPr>
          <p:cNvSpPr txBox="1">
            <a:spLocks/>
          </p:cNvSpPr>
          <p:nvPr/>
        </p:nvSpPr>
        <p:spPr>
          <a:xfrm>
            <a:off x="6430516" y="1212852"/>
            <a:ext cx="4877246" cy="5029904"/>
          </a:xfrm>
          <a:prstGeom prst="rect">
            <a:avLst/>
          </a:prstGeom>
        </p:spPr>
        <p:txBody>
          <a:bodyPr vert="horz" lIns="91440" tIns="45720" rIns="91440" bIns="45720" rtlCol="0" anchor="b">
            <a:noAutofit/>
          </a:bodyPr>
          <a:lstStyle>
            <a:lvl1pPr marL="0" indent="0" algn="l" defTabSz="914400" rtl="0" eaLnBrk="1" latinLnBrk="0" hangingPunct="1">
              <a:lnSpc>
                <a:spcPct val="125000"/>
              </a:lnSpc>
              <a:spcBef>
                <a:spcPts val="1000"/>
              </a:spcBef>
              <a:buFont typeface="Arial" panose="020B0604020202020204" pitchFamily="34" charset="0"/>
              <a:buNone/>
              <a:defRPr sz="2400" b="1" kern="1200">
                <a:solidFill>
                  <a:schemeClr val="tx1">
                    <a:alpha val="70000"/>
                  </a:schemeClr>
                </a:solidFill>
                <a:latin typeface="+mn-lt"/>
                <a:ea typeface="+mn-ea"/>
                <a:cs typeface="+mn-cs"/>
              </a:defRPr>
            </a:lvl1pPr>
            <a:lvl2pPr marL="457200" indent="0" algn="l" defTabSz="914400" rtl="0" eaLnBrk="1" latinLnBrk="0" hangingPunct="1">
              <a:lnSpc>
                <a:spcPct val="125000"/>
              </a:lnSpc>
              <a:spcBef>
                <a:spcPts val="500"/>
              </a:spcBef>
              <a:buFont typeface="Arial" panose="020B0604020202020204" pitchFamily="34" charset="0"/>
              <a:buNone/>
              <a:defRPr sz="2000" b="1" kern="1200">
                <a:solidFill>
                  <a:schemeClr val="tx1">
                    <a:alpha val="70000"/>
                  </a:schemeClr>
                </a:solidFill>
                <a:latin typeface="+mn-lt"/>
                <a:ea typeface="+mn-ea"/>
                <a:cs typeface="+mn-cs"/>
              </a:defRPr>
            </a:lvl2pPr>
            <a:lvl3pPr marL="914400" indent="0" algn="l" defTabSz="914400" rtl="0" eaLnBrk="1" latinLnBrk="0" hangingPunct="1">
              <a:lnSpc>
                <a:spcPct val="125000"/>
              </a:lnSpc>
              <a:spcBef>
                <a:spcPts val="500"/>
              </a:spcBef>
              <a:buFont typeface="Arial" panose="020B0604020202020204" pitchFamily="34" charset="0"/>
              <a:buNone/>
              <a:defRPr sz="1800" b="1" kern="1200">
                <a:solidFill>
                  <a:schemeClr val="tx1">
                    <a:alpha val="70000"/>
                  </a:schemeClr>
                </a:solidFill>
                <a:latin typeface="+mn-lt"/>
                <a:ea typeface="+mn-ea"/>
                <a:cs typeface="+mn-cs"/>
              </a:defRPr>
            </a:lvl3pPr>
            <a:lvl4pPr marL="13716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4pPr>
            <a:lvl5pPr marL="1828800" indent="0" algn="l" defTabSz="914400" rtl="0" eaLnBrk="1" latinLnBrk="0" hangingPunct="1">
              <a:lnSpc>
                <a:spcPct val="125000"/>
              </a:lnSpc>
              <a:spcBef>
                <a:spcPts val="500"/>
              </a:spcBef>
              <a:buFont typeface="Arial" panose="020B0604020202020204" pitchFamily="34" charset="0"/>
              <a:buNone/>
              <a:defRPr sz="1600" b="1" kern="1200">
                <a:solidFill>
                  <a:schemeClr val="tx1">
                    <a:alpha val="7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just">
              <a:lnSpc>
                <a:spcPct val="110000"/>
              </a:lnSpc>
              <a:spcBef>
                <a:spcPts val="600"/>
              </a:spcBef>
            </a:pPr>
            <a:r>
              <a:rPr lang="fr-FR" sz="1400" dirty="0">
                <a:solidFill>
                  <a:schemeClr val="accent3">
                    <a:lumMod val="40000"/>
                    <a:lumOff val="60000"/>
                    <a:alpha val="70000"/>
                  </a:schemeClr>
                </a:solidFill>
                <a:latin typeface="Avenir LT Pro 45 Book" panose="020B0502020203020204" pitchFamily="34" charset="0"/>
              </a:rPr>
              <a:t>Échange avec les enfants</a:t>
            </a:r>
          </a:p>
          <a:p>
            <a:pPr algn="just">
              <a:lnSpc>
                <a:spcPct val="110000"/>
              </a:lnSpc>
              <a:spcBef>
                <a:spcPts val="600"/>
              </a:spcBef>
            </a:pPr>
            <a:endParaRPr lang="fr-FR" sz="1200" dirty="0">
              <a:solidFill>
                <a:schemeClr val="accent3">
                  <a:lumMod val="40000"/>
                  <a:lumOff val="60000"/>
                  <a:alpha val="70000"/>
                </a:schemeClr>
              </a:solidFill>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Oui, c’est l’hippopotame « le chef d’œuvre » de Dieu  ! (Job 40.19)</a:t>
            </a: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À l’aide d’une vidéo, contemplez un court moment l’hippopotame. Au vu des hommes, il ne « sert » à rien, il se « la coule douce » et passe son temps à manger et se baigner. Pire c’est même un animal très dangereux : on estime à environ 500 morts par an en Afrique.</a:t>
            </a: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Mais pourquoi Dieu l’a-t-il appelé « son chef d’œuvre » ?</a:t>
            </a:r>
            <a:br>
              <a:rPr lang="fr-FR" sz="1200" b="0" dirty="0">
                <a:latin typeface="Avenir LT Pro 45 Book" panose="020B0502020203020204" pitchFamily="34" charset="0"/>
              </a:rPr>
            </a:br>
            <a:r>
              <a:rPr lang="fr-FR" sz="1200" b="0" dirty="0">
                <a:latin typeface="Avenir LT Pro 45 Book" panose="020B0502020203020204" pitchFamily="34" charset="0"/>
              </a:rPr>
              <a:t>Nous n’avons pas la réponse : nous sommes dans la même situation que Job qui croit savoir décider sans Dieu ce qui est bon ou pas. La biodiversité, même celle qui nous dérange, est la création de Dieu. </a:t>
            </a: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Donc Dieu aime l’hippopotame oui. Mais il aime les humains aussi et toute sa création (Job 40.15).</a:t>
            </a:r>
          </a:p>
          <a:p>
            <a:pPr algn="just">
              <a:lnSpc>
                <a:spcPct val="110000"/>
              </a:lnSpc>
              <a:spcBef>
                <a:spcPts val="600"/>
              </a:spcBef>
            </a:pPr>
            <a:endParaRPr lang="fr-FR" sz="1200" b="0" dirty="0">
              <a:latin typeface="Avenir LT Pro 45 Book" panose="020B0502020203020204" pitchFamily="34" charset="0"/>
            </a:endParaRPr>
          </a:p>
          <a:p>
            <a:pPr algn="just">
              <a:lnSpc>
                <a:spcPct val="110000"/>
              </a:lnSpc>
              <a:spcBef>
                <a:spcPts val="600"/>
              </a:spcBef>
            </a:pPr>
            <a:r>
              <a:rPr lang="fr-FR" sz="1200" b="0" dirty="0">
                <a:latin typeface="Avenir LT Pro 45 Book" panose="020B0502020203020204" pitchFamily="34" charset="0"/>
              </a:rPr>
              <a:t>Job fait l’expérience d’un Dieu vivant en écoutant et regardant (Job 42.5).</a:t>
            </a:r>
          </a:p>
          <a:p>
            <a:pPr algn="just">
              <a:lnSpc>
                <a:spcPct val="110000"/>
              </a:lnSpc>
              <a:spcBef>
                <a:spcPts val="600"/>
              </a:spcBef>
            </a:pPr>
            <a:endParaRPr lang="en-US" sz="1200" dirty="0">
              <a:latin typeface="Avenir LT Pro 45 Book" panose="020B0502020203020204" pitchFamily="34" charset="0"/>
            </a:endParaRPr>
          </a:p>
        </p:txBody>
      </p:sp>
    </p:spTree>
    <p:extLst>
      <p:ext uri="{BB962C8B-B14F-4D97-AF65-F5344CB8AC3E}">
        <p14:creationId xmlns:p14="http://schemas.microsoft.com/office/powerpoint/2010/main" val="679291544"/>
      </p:ext>
    </p:extLst>
  </p:cSld>
  <p:clrMapOvr>
    <a:masterClrMapping/>
  </p:clrMapOvr>
</p:sld>
</file>

<file path=ppt/theme/theme1.xml><?xml version="1.0" encoding="utf-8"?>
<a:theme xmlns:a="http://schemas.openxmlformats.org/drawingml/2006/main" name="PebbleVTI">
  <a:themeElements>
    <a:clrScheme name="Bleu chaud">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ustom 4">
      <a:majorFont>
        <a:latin typeface="Sitka Subheading"/>
        <a:ea typeface=""/>
        <a:cs typeface=""/>
      </a:majorFont>
      <a:minorFont>
        <a:latin typeface="Avenir Next 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ebbleVTI" id="{8B4DB91D-6BB4-4BA3-973A-733D3AF2680E}" vid="{9A19CF0D-2077-4BF4-BAA5-86934C336D59}"/>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_ip_UnifiedCompliancePolicyProperties xmlns="http://schemas.microsoft.com/sharepoint/v3" xsi:nil="true"/>
    <lcf76f155ced4ddcb4097134ff3c332f xmlns="71af3243-3dd4-4a8d-8c0d-dd76da1f02a5">
      <Terms xmlns="http://schemas.microsoft.com/office/infopath/2007/PartnerControls"/>
    </lcf76f155ced4ddcb4097134ff3c332f>
    <TaxCatchAll xmlns="230e9df3-be65-4c73-a93b-d1236ebd677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8" ma:contentTypeDescription="Create a new document." ma:contentTypeScope="" ma:versionID="22a266b9fa9a230c5a512669d8b298c3">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eddc33fff6b14141ee5c74a0d29ea6a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lcf76f155ced4ddcb4097134ff3c332f" ma:index="24" nillable="true" ma:taxonomy="true" ma:internalName="lcf76f155ced4ddcb4097134ff3c332f" ma:taxonomyFieldName="MediaServiceAITags" ma:displayName="Image Tags" ma:readOnly="false" ma:fieldId="{5cf76f15-5ced-4ddc-b409-7134ff3c332f}" ma:taxonomyMulti="true" ma:sspId="e385fb40-52d4-4fae-9c5b-3e8ff8a5878e" ma:termSetId="09814cd3-568e-4e90-9814-8d621ff8fb84"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D676E99-F414-4D7B-B082-D8BD6356FBBD}">
  <ds:schemaRefs>
    <ds:schemaRef ds:uri="http://schemas.openxmlformats.org/package/2006/metadata/core-properties"/>
    <ds:schemaRef ds:uri="16c05727-aa75-4e4a-9b5f-8a80a1165891"/>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schemas.microsoft.com/sharepoint/v3"/>
    <ds:schemaRef ds:uri="230e9df3-be65-4c73-a93b-d1236ebd677e"/>
    <ds:schemaRef ds:uri="http://purl.org/dc/terms/"/>
    <ds:schemaRef ds:uri="71af3243-3dd4-4a8d-8c0d-dd76da1f02a5"/>
    <ds:schemaRef ds:uri="http://www.w3.org/XML/1998/namespace"/>
  </ds:schemaRefs>
</ds:datastoreItem>
</file>

<file path=customXml/itemProps2.xml><?xml version="1.0" encoding="utf-8"?>
<ds:datastoreItem xmlns:ds="http://schemas.openxmlformats.org/officeDocument/2006/customXml" ds:itemID="{E6704F23-DE62-44BD-BFCF-7E066B7D1BA9}">
  <ds:schemaRefs>
    <ds:schemaRef ds:uri="http://schemas.microsoft.com/sharepoint/v3/contenttype/forms"/>
  </ds:schemaRefs>
</ds:datastoreItem>
</file>

<file path=customXml/itemProps3.xml><?xml version="1.0" encoding="utf-8"?>
<ds:datastoreItem xmlns:ds="http://schemas.openxmlformats.org/officeDocument/2006/customXml" ds:itemID="{1C04045B-192E-4F7B-8043-E25B84D61E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emplate>Retrospect</Template>
  <TotalTime>1674</TotalTime>
  <Words>6505</Words>
  <Application>Microsoft Office PowerPoint</Application>
  <PresentationFormat>Grand écran</PresentationFormat>
  <Paragraphs>297</Paragraphs>
  <Slides>22</Slides>
  <Notes>1</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22</vt:i4>
      </vt:variant>
    </vt:vector>
  </HeadingPairs>
  <TitlesOfParts>
    <vt:vector size="33" baseType="lpstr">
      <vt:lpstr>Meiryo</vt:lpstr>
      <vt:lpstr>Arial</vt:lpstr>
      <vt:lpstr>Avenir LT Pro 35 Light</vt:lpstr>
      <vt:lpstr>Avenir LT Pro 45 Book</vt:lpstr>
      <vt:lpstr>Avenir Next LT Pro</vt:lpstr>
      <vt:lpstr>Avenir Next LT Pro Light</vt:lpstr>
      <vt:lpstr>Calibri</vt:lpstr>
      <vt:lpstr>Sitka Banner</vt:lpstr>
      <vt:lpstr>Sitka Subheading</vt:lpstr>
      <vt:lpstr>Wingdings</vt:lpstr>
      <vt:lpstr>PebbleVTI</vt:lpstr>
      <vt:lpstr>Écologie de l’espérance</vt:lpstr>
      <vt:lpstr>Au sommaire</vt:lpstr>
      <vt:lpstr>Un mot d’intro…</vt:lpstr>
      <vt:lpstr>Cheminer dans le culte, chanter, louer, prier</vt:lpstr>
      <vt:lpstr>Présentation PowerPoint</vt:lpstr>
      <vt:lpstr>Présentation PowerPoint</vt:lpstr>
      <vt:lpstr>Présentation PowerPoint</vt:lpstr>
      <vt:lpstr>…c’est l’hippopotame ! </vt:lpstr>
      <vt:lpstr>…c’est l’hippopotame ! </vt:lpstr>
      <vt:lpstr>Présentation PowerPoint</vt:lpstr>
      <vt:lpstr>Présentation PowerPoint</vt:lpstr>
      <vt:lpstr>Méditer  la parole</vt:lpstr>
      <vt:lpstr>Présentation PowerPoint</vt:lpstr>
      <vt:lpstr>Présentation PowerPoint</vt:lpstr>
      <vt:lpstr>Présentation PowerPoint</vt:lpstr>
      <vt:lpstr>Présentation PowerPoint</vt:lpstr>
      <vt:lpstr>Présentation PowerPoint</vt:lpstr>
      <vt:lpstr>Présentation PowerPoint</vt:lpstr>
      <vt:lpstr>Élargir le culte</vt:lpstr>
      <vt:lpstr>Présentation PowerPoint</vt:lpstr>
      <vt:lpstr>Présentation PowerPoint</vt:lpstr>
      <vt:lpstr>Quelle suite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Frédéric</dc:creator>
  <cp:lastModifiedBy>Frederic SCATTOLINI - CC-SUNDGAU</cp:lastModifiedBy>
  <cp:revision>50</cp:revision>
  <dcterms:created xsi:type="dcterms:W3CDTF">2026-05-08T13:15:17Z</dcterms:created>
  <dcterms:modified xsi:type="dcterms:W3CDTF">2026-07-11T13:19:44Z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